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83" r:id="rId3"/>
    <p:sldId id="282" r:id="rId4"/>
    <p:sldId id="2147477458" r:id="rId5"/>
    <p:sldId id="258" r:id="rId6"/>
    <p:sldId id="2147477497" r:id="rId7"/>
    <p:sldId id="2147477445" r:id="rId8"/>
    <p:sldId id="315" r:id="rId9"/>
    <p:sldId id="2147477480" r:id="rId10"/>
    <p:sldId id="2147477508" r:id="rId11"/>
    <p:sldId id="2147477463" r:id="rId12"/>
    <p:sldId id="308" r:id="rId13"/>
    <p:sldId id="2147477461" r:id="rId14"/>
    <p:sldId id="2147477462" r:id="rId15"/>
    <p:sldId id="309" r:id="rId16"/>
    <p:sldId id="2147477502" r:id="rId17"/>
    <p:sldId id="2147477450" r:id="rId18"/>
    <p:sldId id="2147477452" r:id="rId19"/>
    <p:sldId id="2147477488" r:id="rId20"/>
    <p:sldId id="2147477454" r:id="rId21"/>
    <p:sldId id="2147477505" r:id="rId22"/>
    <p:sldId id="2147477506" r:id="rId23"/>
    <p:sldId id="2147477507" r:id="rId24"/>
    <p:sldId id="2147477453" r:id="rId25"/>
    <p:sldId id="2147477482" r:id="rId26"/>
    <p:sldId id="259" r:id="rId27"/>
    <p:sldId id="310" r:id="rId28"/>
    <p:sldId id="2147477504" r:id="rId29"/>
    <p:sldId id="2147477503" r:id="rId30"/>
    <p:sldId id="2147477501" r:id="rId31"/>
    <p:sldId id="2147477500" r:id="rId32"/>
    <p:sldId id="21474775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1EB9E-EDEC-4520-8D6B-E199883A1B48}" v="55" dt="2025-01-15T19:57:25.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7" autoAdjust="0"/>
    <p:restoredTop sz="74218" autoAdjust="0"/>
  </p:normalViewPr>
  <p:slideViewPr>
    <p:cSldViewPr snapToGrid="0">
      <p:cViewPr>
        <p:scale>
          <a:sx n="52" d="100"/>
          <a:sy n="52" d="100"/>
        </p:scale>
        <p:origin x="2274" y="492"/>
      </p:cViewPr>
      <p:guideLst/>
    </p:cSldViewPr>
  </p:slideViewPr>
  <p:notesTextViewPr>
    <p:cViewPr>
      <p:scale>
        <a:sx n="1" d="1"/>
        <a:sy n="1" d="1"/>
      </p:scale>
      <p:origin x="0" y="0"/>
    </p:cViewPr>
  </p:notesTextViewPr>
  <p:sorterViewPr>
    <p:cViewPr>
      <p:scale>
        <a:sx n="100" d="100"/>
        <a:sy n="100" d="100"/>
      </p:scale>
      <p:origin x="0" y="-6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Timoner-McManus" userId="414334753dd2cc0b" providerId="LiveId" clId="{D651EB9E-EDEC-4520-8D6B-E199883A1B48}"/>
    <pc:docChg chg="undo custSel addSld delSld modSld sldOrd modMainMaster">
      <pc:chgData name="Patricia Timoner-McManus" userId="414334753dd2cc0b" providerId="LiveId" clId="{D651EB9E-EDEC-4520-8D6B-E199883A1B48}" dt="2025-01-15T19:57:25.322" v="616" actId="478"/>
      <pc:docMkLst>
        <pc:docMk/>
      </pc:docMkLst>
      <pc:sldChg chg="del">
        <pc:chgData name="Patricia Timoner-McManus" userId="414334753dd2cc0b" providerId="LiveId" clId="{D651EB9E-EDEC-4520-8D6B-E199883A1B48}" dt="2025-01-15T17:48:31.099" v="101" actId="47"/>
        <pc:sldMkLst>
          <pc:docMk/>
          <pc:sldMk cId="1044146390" sldId="256"/>
        </pc:sldMkLst>
      </pc:sldChg>
      <pc:sldChg chg="addSp delSp modSp mod modAnim">
        <pc:chgData name="Patricia Timoner-McManus" userId="414334753dd2cc0b" providerId="LiveId" clId="{D651EB9E-EDEC-4520-8D6B-E199883A1B48}" dt="2025-01-15T17:48:13.461" v="100"/>
        <pc:sldMkLst>
          <pc:docMk/>
          <pc:sldMk cId="524253586" sldId="257"/>
        </pc:sldMkLst>
        <pc:spChg chg="mod">
          <ac:chgData name="Patricia Timoner-McManus" userId="414334753dd2cc0b" providerId="LiveId" clId="{D651EB9E-EDEC-4520-8D6B-E199883A1B48}" dt="2025-01-15T17:46:56.872" v="90" actId="14100"/>
          <ac:spMkLst>
            <pc:docMk/>
            <pc:sldMk cId="524253586" sldId="257"/>
            <ac:spMk id="3" creationId="{E66FB986-CA67-F0DD-6E66-DD2C8838D07F}"/>
          </ac:spMkLst>
        </pc:spChg>
        <pc:spChg chg="mod ord">
          <ac:chgData name="Patricia Timoner-McManus" userId="414334753dd2cc0b" providerId="LiveId" clId="{D651EB9E-EDEC-4520-8D6B-E199883A1B48}" dt="2025-01-15T17:48:00.818" v="99" actId="1076"/>
          <ac:spMkLst>
            <pc:docMk/>
            <pc:sldMk cId="524253586" sldId="257"/>
            <ac:spMk id="4" creationId="{23F7EDA7-6F0E-80BB-CC4E-5009840A477C}"/>
          </ac:spMkLst>
        </pc:spChg>
        <pc:spChg chg="del">
          <ac:chgData name="Patricia Timoner-McManus" userId="414334753dd2cc0b" providerId="LiveId" clId="{D651EB9E-EDEC-4520-8D6B-E199883A1B48}" dt="2025-01-15T17:46:14.545" v="58" actId="26606"/>
          <ac:spMkLst>
            <pc:docMk/>
            <pc:sldMk cId="524253586" sldId="257"/>
            <ac:spMk id="9" creationId="{362D44EE-C852-4460-B8B5-C4F2BC20510C}"/>
          </ac:spMkLst>
        </pc:spChg>
        <pc:spChg chg="del">
          <ac:chgData name="Patricia Timoner-McManus" userId="414334753dd2cc0b" providerId="LiveId" clId="{D651EB9E-EDEC-4520-8D6B-E199883A1B48}" dt="2025-01-15T17:46:14.545" v="58" actId="26606"/>
          <ac:spMkLst>
            <pc:docMk/>
            <pc:sldMk cId="524253586" sldId="257"/>
            <ac:spMk id="11" creationId="{658970D8-8D1D-4B5C-894B-E871CC86543D}"/>
          </ac:spMkLst>
        </pc:spChg>
        <pc:spChg chg="del">
          <ac:chgData name="Patricia Timoner-McManus" userId="414334753dd2cc0b" providerId="LiveId" clId="{D651EB9E-EDEC-4520-8D6B-E199883A1B48}" dt="2025-01-15T17:46:14.545" v="58" actId="26606"/>
          <ac:spMkLst>
            <pc:docMk/>
            <pc:sldMk cId="524253586" sldId="257"/>
            <ac:spMk id="13" creationId="{F227E5B6-9132-43CA-B503-37A18562ADF2}"/>
          </ac:spMkLst>
        </pc:spChg>
        <pc:spChg chg="del">
          <ac:chgData name="Patricia Timoner-McManus" userId="414334753dd2cc0b" providerId="LiveId" clId="{D651EB9E-EDEC-4520-8D6B-E199883A1B48}" dt="2025-01-15T17:46:14.545" v="58" actId="26606"/>
          <ac:spMkLst>
            <pc:docMk/>
            <pc:sldMk cId="524253586" sldId="257"/>
            <ac:spMk id="15" creationId="{03C2051E-A88D-48E5-BACF-AAED17892722}"/>
          </ac:spMkLst>
        </pc:spChg>
        <pc:spChg chg="del">
          <ac:chgData name="Patricia Timoner-McManus" userId="414334753dd2cc0b" providerId="LiveId" clId="{D651EB9E-EDEC-4520-8D6B-E199883A1B48}" dt="2025-01-15T17:46:14.545" v="58" actId="26606"/>
          <ac:spMkLst>
            <pc:docMk/>
            <pc:sldMk cId="524253586" sldId="257"/>
            <ac:spMk id="17" creationId="{7821A508-2985-4905-874A-527429BAABFA}"/>
          </ac:spMkLst>
        </pc:spChg>
        <pc:spChg chg="del">
          <ac:chgData name="Patricia Timoner-McManus" userId="414334753dd2cc0b" providerId="LiveId" clId="{D651EB9E-EDEC-4520-8D6B-E199883A1B48}" dt="2025-01-15T17:46:14.545" v="58" actId="26606"/>
          <ac:spMkLst>
            <pc:docMk/>
            <pc:sldMk cId="524253586" sldId="257"/>
            <ac:spMk id="19" creationId="{D2929CB1-0E3C-4B2D-ADC5-0154FB33BA44}"/>
          </ac:spMkLst>
        </pc:spChg>
        <pc:spChg chg="del">
          <ac:chgData name="Patricia Timoner-McManus" userId="414334753dd2cc0b" providerId="LiveId" clId="{D651EB9E-EDEC-4520-8D6B-E199883A1B48}" dt="2025-01-15T17:46:14.545" v="58" actId="26606"/>
          <ac:spMkLst>
            <pc:docMk/>
            <pc:sldMk cId="524253586" sldId="257"/>
            <ac:spMk id="21" creationId="{5F2F0C84-BE8C-4DC2-A6D3-30349A801D5C}"/>
          </ac:spMkLst>
        </pc:spChg>
        <pc:picChg chg="mod">
          <ac:chgData name="Patricia Timoner-McManus" userId="414334753dd2cc0b" providerId="LiveId" clId="{D651EB9E-EDEC-4520-8D6B-E199883A1B48}" dt="2025-01-15T17:46:50.368" v="88" actId="1076"/>
          <ac:picMkLst>
            <pc:docMk/>
            <pc:sldMk cId="524253586" sldId="257"/>
            <ac:picMk id="2" creationId="{49AB3BA3-8B98-65DB-F974-CB9AF607EB75}"/>
          </ac:picMkLst>
        </pc:picChg>
      </pc:sldChg>
      <pc:sldChg chg="modSp del mod">
        <pc:chgData name="Patricia Timoner-McManus" userId="414334753dd2cc0b" providerId="LiveId" clId="{D651EB9E-EDEC-4520-8D6B-E199883A1B48}" dt="2025-01-14T02:30:51.782" v="31" actId="47"/>
        <pc:sldMkLst>
          <pc:docMk/>
          <pc:sldMk cId="4276192021" sldId="2147477427"/>
        </pc:sldMkLst>
        <pc:spChg chg="mod">
          <ac:chgData name="Patricia Timoner-McManus" userId="414334753dd2cc0b" providerId="LiveId" clId="{D651EB9E-EDEC-4520-8D6B-E199883A1B48}" dt="2025-01-14T02:22:53.453" v="13" actId="27636"/>
          <ac:spMkLst>
            <pc:docMk/>
            <pc:sldMk cId="4276192021" sldId="2147477427"/>
            <ac:spMk id="6" creationId="{7719C160-F814-0A65-7D5A-36FD52EC71BD}"/>
          </ac:spMkLst>
        </pc:spChg>
        <pc:spChg chg="mod">
          <ac:chgData name="Patricia Timoner-McManus" userId="414334753dd2cc0b" providerId="LiveId" clId="{D651EB9E-EDEC-4520-8D6B-E199883A1B48}" dt="2025-01-14T02:22:53.455" v="14" actId="27636"/>
          <ac:spMkLst>
            <pc:docMk/>
            <pc:sldMk cId="4276192021" sldId="2147477427"/>
            <ac:spMk id="7" creationId="{EB8B7EC7-B163-7BE7-EAA4-1F809B3B2404}"/>
          </ac:spMkLst>
        </pc:spChg>
      </pc:sldChg>
      <pc:sldChg chg="ord">
        <pc:chgData name="Patricia Timoner-McManus" userId="414334753dd2cc0b" providerId="LiveId" clId="{D651EB9E-EDEC-4520-8D6B-E199883A1B48}" dt="2025-01-14T02:18:52.043" v="2"/>
        <pc:sldMkLst>
          <pc:docMk/>
          <pc:sldMk cId="3485025850" sldId="2147477445"/>
        </pc:sldMkLst>
      </pc:sldChg>
      <pc:sldChg chg="del">
        <pc:chgData name="Patricia Timoner-McManus" userId="414334753dd2cc0b" providerId="LiveId" clId="{D651EB9E-EDEC-4520-8D6B-E199883A1B48}" dt="2025-01-14T02:18:30.710" v="0" actId="47"/>
        <pc:sldMkLst>
          <pc:docMk/>
          <pc:sldMk cId="1690756595" sldId="2147477447"/>
        </pc:sldMkLst>
      </pc:sldChg>
      <pc:sldChg chg="addSp delSp modSp mod setBg addAnim">
        <pc:chgData name="Patricia Timoner-McManus" userId="414334753dd2cc0b" providerId="LiveId" clId="{D651EB9E-EDEC-4520-8D6B-E199883A1B48}" dt="2025-01-14T02:48:45.777" v="56"/>
        <pc:sldMkLst>
          <pc:docMk/>
          <pc:sldMk cId="51717800" sldId="2147477450"/>
        </pc:sldMkLst>
        <pc:spChg chg="mod">
          <ac:chgData name="Patricia Timoner-McManus" userId="414334753dd2cc0b" providerId="LiveId" clId="{D651EB9E-EDEC-4520-8D6B-E199883A1B48}" dt="2025-01-14T02:48:45.771" v="55" actId="26606"/>
          <ac:spMkLst>
            <pc:docMk/>
            <pc:sldMk cId="51717800" sldId="2147477450"/>
            <ac:spMk id="6" creationId="{6113D5E8-5766-F6CF-5C16-FE80E218A2D8}"/>
          </ac:spMkLst>
        </pc:spChg>
        <pc:spChg chg="add">
          <ac:chgData name="Patricia Timoner-McManus" userId="414334753dd2cc0b" providerId="LiveId" clId="{D651EB9E-EDEC-4520-8D6B-E199883A1B48}" dt="2025-01-14T02:48:45.771" v="55" actId="26606"/>
          <ac:spMkLst>
            <pc:docMk/>
            <pc:sldMk cId="51717800" sldId="2147477450"/>
            <ac:spMk id="12" creationId="{C1DD1A8A-57D5-4A81-AD04-532B043C5611}"/>
          </ac:spMkLst>
        </pc:spChg>
        <pc:spChg chg="add">
          <ac:chgData name="Patricia Timoner-McManus" userId="414334753dd2cc0b" providerId="LiveId" clId="{D651EB9E-EDEC-4520-8D6B-E199883A1B48}" dt="2025-01-14T02:48:45.771" v="55" actId="26606"/>
          <ac:spMkLst>
            <pc:docMk/>
            <pc:sldMk cId="51717800" sldId="2147477450"/>
            <ac:spMk id="14" creationId="{007891EC-4501-44ED-A8C8-B11B6DB767AB}"/>
          </ac:spMkLst>
        </pc:spChg>
        <pc:picChg chg="add del mod">
          <ac:chgData name="Patricia Timoner-McManus" userId="414334753dd2cc0b" providerId="LiveId" clId="{D651EB9E-EDEC-4520-8D6B-E199883A1B48}" dt="2025-01-14T02:46:31.885" v="50" actId="478"/>
          <ac:picMkLst>
            <pc:docMk/>
            <pc:sldMk cId="51717800" sldId="2147477450"/>
            <ac:picMk id="2" creationId="{5EC98CDC-5BCF-5C8C-E155-F388FFD9D75E}"/>
          </ac:picMkLst>
        </pc:picChg>
        <pc:picChg chg="del mod">
          <ac:chgData name="Patricia Timoner-McManus" userId="414334753dd2cc0b" providerId="LiveId" clId="{D651EB9E-EDEC-4520-8D6B-E199883A1B48}" dt="2025-01-14T02:46:28.145" v="49" actId="478"/>
          <ac:picMkLst>
            <pc:docMk/>
            <pc:sldMk cId="51717800" sldId="2147477450"/>
            <ac:picMk id="3" creationId="{520B621B-2E0D-BCF0-8E3A-7F86DAE3E4E8}"/>
          </ac:picMkLst>
        </pc:picChg>
        <pc:picChg chg="add del">
          <ac:chgData name="Patricia Timoner-McManus" userId="414334753dd2cc0b" providerId="LiveId" clId="{D651EB9E-EDEC-4520-8D6B-E199883A1B48}" dt="2025-01-14T02:47:57.235" v="52" actId="478"/>
          <ac:picMkLst>
            <pc:docMk/>
            <pc:sldMk cId="51717800" sldId="2147477450"/>
            <ac:picMk id="4" creationId="{E0A48A95-C88B-1A81-17F4-E07FDA729BBF}"/>
          </ac:picMkLst>
        </pc:picChg>
        <pc:picChg chg="add del">
          <ac:chgData name="Patricia Timoner-McManus" userId="414334753dd2cc0b" providerId="LiveId" clId="{D651EB9E-EDEC-4520-8D6B-E199883A1B48}" dt="2025-01-14T02:48:12.257" v="54" actId="478"/>
          <ac:picMkLst>
            <pc:docMk/>
            <pc:sldMk cId="51717800" sldId="2147477450"/>
            <ac:picMk id="5" creationId="{E168431F-611B-2E1C-C89F-6D4AD8AED39A}"/>
          </ac:picMkLst>
        </pc:picChg>
        <pc:picChg chg="add">
          <ac:chgData name="Patricia Timoner-McManus" userId="414334753dd2cc0b" providerId="LiveId" clId="{D651EB9E-EDEC-4520-8D6B-E199883A1B48}" dt="2025-01-14T02:48:45.771" v="55" actId="26606"/>
          <ac:picMkLst>
            <pc:docMk/>
            <pc:sldMk cId="51717800" sldId="2147477450"/>
            <ac:picMk id="8" creationId="{90F0C83F-A90C-340C-33D6-A2DCA2D0E2F1}"/>
          </ac:picMkLst>
        </pc:picChg>
      </pc:sldChg>
      <pc:sldChg chg="modSp mod">
        <pc:chgData name="Patricia Timoner-McManus" userId="414334753dd2cc0b" providerId="LiveId" clId="{D651EB9E-EDEC-4520-8D6B-E199883A1B48}" dt="2025-01-15T19:53:17.658" v="600" actId="207"/>
        <pc:sldMkLst>
          <pc:docMk/>
          <pc:sldMk cId="4029748601" sldId="2147477453"/>
        </pc:sldMkLst>
        <pc:spChg chg="mod">
          <ac:chgData name="Patricia Timoner-McManus" userId="414334753dd2cc0b" providerId="LiveId" clId="{D651EB9E-EDEC-4520-8D6B-E199883A1B48}" dt="2025-01-15T19:52:31.775" v="598" actId="20577"/>
          <ac:spMkLst>
            <pc:docMk/>
            <pc:sldMk cId="4029748601" sldId="2147477453"/>
            <ac:spMk id="2" creationId="{B099C005-F96A-B122-D5A7-371BAD5C0212}"/>
          </ac:spMkLst>
        </pc:spChg>
        <pc:spChg chg="mod">
          <ac:chgData name="Patricia Timoner-McManus" userId="414334753dd2cc0b" providerId="LiveId" clId="{D651EB9E-EDEC-4520-8D6B-E199883A1B48}" dt="2025-01-15T19:53:17.658" v="600" actId="207"/>
          <ac:spMkLst>
            <pc:docMk/>
            <pc:sldMk cId="4029748601" sldId="2147477453"/>
            <ac:spMk id="3" creationId="{EE13329C-EEBC-7F0E-950E-FD75534882B6}"/>
          </ac:spMkLst>
        </pc:spChg>
      </pc:sldChg>
      <pc:sldChg chg="modSp mod">
        <pc:chgData name="Patricia Timoner-McManus" userId="414334753dd2cc0b" providerId="LiveId" clId="{D651EB9E-EDEC-4520-8D6B-E199883A1B48}" dt="2025-01-14T02:28:52.318" v="21" actId="20577"/>
        <pc:sldMkLst>
          <pc:docMk/>
          <pc:sldMk cId="1442600409" sldId="2147477461"/>
        </pc:sldMkLst>
        <pc:spChg chg="mod">
          <ac:chgData name="Patricia Timoner-McManus" userId="414334753dd2cc0b" providerId="LiveId" clId="{D651EB9E-EDEC-4520-8D6B-E199883A1B48}" dt="2025-01-14T02:28:52.318" v="21" actId="20577"/>
          <ac:spMkLst>
            <pc:docMk/>
            <pc:sldMk cId="1442600409" sldId="2147477461"/>
            <ac:spMk id="2" creationId="{7812C96E-2C9B-AF66-5703-EB0DBDD08034}"/>
          </ac:spMkLst>
        </pc:spChg>
      </pc:sldChg>
      <pc:sldChg chg="modSp mod">
        <pc:chgData name="Patricia Timoner-McManus" userId="414334753dd2cc0b" providerId="LiveId" clId="{D651EB9E-EDEC-4520-8D6B-E199883A1B48}" dt="2025-01-14T02:29:00.438" v="28" actId="20577"/>
        <pc:sldMkLst>
          <pc:docMk/>
          <pc:sldMk cId="3926427269" sldId="2147477462"/>
        </pc:sldMkLst>
        <pc:spChg chg="mod">
          <ac:chgData name="Patricia Timoner-McManus" userId="414334753dd2cc0b" providerId="LiveId" clId="{D651EB9E-EDEC-4520-8D6B-E199883A1B48}" dt="2025-01-14T02:29:00.438" v="28" actId="20577"/>
          <ac:spMkLst>
            <pc:docMk/>
            <pc:sldMk cId="3926427269" sldId="2147477462"/>
            <ac:spMk id="2" creationId="{70DE5A0D-4A1E-D2E2-385F-1EF60457554C}"/>
          </ac:spMkLst>
        </pc:spChg>
      </pc:sldChg>
      <pc:sldChg chg="addSp delSp modSp mod setBg addAnim delAnim">
        <pc:chgData name="Patricia Timoner-McManus" userId="414334753dd2cc0b" providerId="LiveId" clId="{D651EB9E-EDEC-4520-8D6B-E199883A1B48}" dt="2025-01-15T19:57:25.322" v="616" actId="478"/>
        <pc:sldMkLst>
          <pc:docMk/>
          <pc:sldMk cId="191872419" sldId="2147477482"/>
        </pc:sldMkLst>
        <pc:spChg chg="mod ord">
          <ac:chgData name="Patricia Timoner-McManus" userId="414334753dd2cc0b" providerId="LiveId" clId="{D651EB9E-EDEC-4520-8D6B-E199883A1B48}" dt="2025-01-15T19:57:11.676" v="614" actId="26606"/>
          <ac:spMkLst>
            <pc:docMk/>
            <pc:sldMk cId="191872419" sldId="2147477482"/>
            <ac:spMk id="2" creationId="{000C59BB-908B-A115-342A-4245BBEC3B16}"/>
          </ac:spMkLst>
        </pc:spChg>
        <pc:spChg chg="del">
          <ac:chgData name="Patricia Timoner-McManus" userId="414334753dd2cc0b" providerId="LiveId" clId="{D651EB9E-EDEC-4520-8D6B-E199883A1B48}" dt="2025-01-15T19:56:54.857" v="609"/>
          <ac:spMkLst>
            <pc:docMk/>
            <pc:sldMk cId="191872419" sldId="2147477482"/>
            <ac:spMk id="3" creationId="{38FDBAA8-611C-FB0C-C3F8-AD03BDD82A4A}"/>
          </ac:spMkLst>
        </pc:spChg>
        <pc:spChg chg="del mod">
          <ac:chgData name="Patricia Timoner-McManus" userId="414334753dd2cc0b" providerId="LiveId" clId="{D651EB9E-EDEC-4520-8D6B-E199883A1B48}" dt="2025-01-15T19:56:47.526" v="608" actId="478"/>
          <ac:spMkLst>
            <pc:docMk/>
            <pc:sldMk cId="191872419" sldId="2147477482"/>
            <ac:spMk id="4" creationId="{6E6C8478-A481-7A28-DA17-C3618762A10D}"/>
          </ac:spMkLst>
        </pc:spChg>
        <pc:spChg chg="add del mod">
          <ac:chgData name="Patricia Timoner-McManus" userId="414334753dd2cc0b" providerId="LiveId" clId="{D651EB9E-EDEC-4520-8D6B-E199883A1B48}" dt="2025-01-15T19:57:25.322" v="616" actId="478"/>
          <ac:spMkLst>
            <pc:docMk/>
            <pc:sldMk cId="191872419" sldId="2147477482"/>
            <ac:spMk id="5" creationId="{93F26FC7-B68E-3C15-0007-D63B4CBA6D28}"/>
          </ac:spMkLst>
        </pc:spChg>
        <pc:spChg chg="add del">
          <ac:chgData name="Patricia Timoner-McManus" userId="414334753dd2cc0b" providerId="LiveId" clId="{D651EB9E-EDEC-4520-8D6B-E199883A1B48}" dt="2025-01-15T19:57:11.560" v="613" actId="26606"/>
          <ac:spMkLst>
            <pc:docMk/>
            <pc:sldMk cId="191872419" sldId="2147477482"/>
            <ac:spMk id="11" creationId="{71B2258F-86CA-4D4D-8270-BC05FCDEBFB3}"/>
          </ac:spMkLst>
        </pc:spChg>
        <pc:spChg chg="add">
          <ac:chgData name="Patricia Timoner-McManus" userId="414334753dd2cc0b" providerId="LiveId" clId="{D651EB9E-EDEC-4520-8D6B-E199883A1B48}" dt="2025-01-15T19:57:11.676" v="614" actId="26606"/>
          <ac:spMkLst>
            <pc:docMk/>
            <pc:sldMk cId="191872419" sldId="2147477482"/>
            <ac:spMk id="13" creationId="{6D7FB18D-7577-4ADC-8C1C-EA27EFD2B051}"/>
          </ac:spMkLst>
        </pc:spChg>
        <pc:spChg chg="add">
          <ac:chgData name="Patricia Timoner-McManus" userId="414334753dd2cc0b" providerId="LiveId" clId="{D651EB9E-EDEC-4520-8D6B-E199883A1B48}" dt="2025-01-15T19:57:11.676" v="614" actId="26606"/>
          <ac:spMkLst>
            <pc:docMk/>
            <pc:sldMk cId="191872419" sldId="2147477482"/>
            <ac:spMk id="14" creationId="{46012474-397F-473B-BED8-7BAB6B688770}"/>
          </ac:spMkLst>
        </pc:spChg>
        <pc:spChg chg="add">
          <ac:chgData name="Patricia Timoner-McManus" userId="414334753dd2cc0b" providerId="LiveId" clId="{D651EB9E-EDEC-4520-8D6B-E199883A1B48}" dt="2025-01-15T19:57:11.676" v="614" actId="26606"/>
          <ac:spMkLst>
            <pc:docMk/>
            <pc:sldMk cId="191872419" sldId="2147477482"/>
            <ac:spMk id="15" creationId="{F08127CB-E3FE-4DDE-86C6-8448A8C381D5}"/>
          </ac:spMkLst>
        </pc:spChg>
        <pc:spChg chg="add">
          <ac:chgData name="Patricia Timoner-McManus" userId="414334753dd2cc0b" providerId="LiveId" clId="{D651EB9E-EDEC-4520-8D6B-E199883A1B48}" dt="2025-01-15T19:57:11.676" v="614" actId="26606"/>
          <ac:spMkLst>
            <pc:docMk/>
            <pc:sldMk cId="191872419" sldId="2147477482"/>
            <ac:spMk id="17" creationId="{36C4F2D5-541D-4032-8CC7-49992771DECF}"/>
          </ac:spMkLst>
        </pc:spChg>
        <pc:spChg chg="add">
          <ac:chgData name="Patricia Timoner-McManus" userId="414334753dd2cc0b" providerId="LiveId" clId="{D651EB9E-EDEC-4520-8D6B-E199883A1B48}" dt="2025-01-15T19:57:11.676" v="614" actId="26606"/>
          <ac:spMkLst>
            <pc:docMk/>
            <pc:sldMk cId="191872419" sldId="2147477482"/>
            <ac:spMk id="19" creationId="{01C84AF8-30D9-46A2-82DB-3344A06709CB}"/>
          </ac:spMkLst>
        </pc:spChg>
        <pc:picChg chg="add mod ord">
          <ac:chgData name="Patricia Timoner-McManus" userId="414334753dd2cc0b" providerId="LiveId" clId="{D651EB9E-EDEC-4520-8D6B-E199883A1B48}" dt="2025-01-15T19:57:11.676" v="614" actId="26606"/>
          <ac:picMkLst>
            <pc:docMk/>
            <pc:sldMk cId="191872419" sldId="2147477482"/>
            <ac:picMk id="6" creationId="{B41A57C3-6831-7B98-E35B-CDAFE45660FE}"/>
          </ac:picMkLst>
        </pc:picChg>
      </pc:sldChg>
      <pc:sldChg chg="addSp modSp mod setBg">
        <pc:chgData name="Patricia Timoner-McManus" userId="414334753dd2cc0b" providerId="LiveId" clId="{D651EB9E-EDEC-4520-8D6B-E199883A1B48}" dt="2025-01-14T02:49:38.322" v="57" actId="26606"/>
        <pc:sldMkLst>
          <pc:docMk/>
          <pc:sldMk cId="857053760" sldId="2147477488"/>
        </pc:sldMkLst>
        <pc:spChg chg="mod">
          <ac:chgData name="Patricia Timoner-McManus" userId="414334753dd2cc0b" providerId="LiveId" clId="{D651EB9E-EDEC-4520-8D6B-E199883A1B48}" dt="2025-01-14T02:49:38.322" v="57" actId="26606"/>
          <ac:spMkLst>
            <pc:docMk/>
            <pc:sldMk cId="857053760" sldId="2147477488"/>
            <ac:spMk id="2" creationId="{8C8DF609-3D74-15EC-4E6C-32305080C965}"/>
          </ac:spMkLst>
        </pc:spChg>
        <pc:spChg chg="add">
          <ac:chgData name="Patricia Timoner-McManus" userId="414334753dd2cc0b" providerId="LiveId" clId="{D651EB9E-EDEC-4520-8D6B-E199883A1B48}" dt="2025-01-14T02:49:38.322" v="57" actId="26606"/>
          <ac:spMkLst>
            <pc:docMk/>
            <pc:sldMk cId="857053760" sldId="2147477488"/>
            <ac:spMk id="9" creationId="{6753252F-4873-4F63-801D-CC719279A7D5}"/>
          </ac:spMkLst>
        </pc:spChg>
        <pc:spChg chg="add">
          <ac:chgData name="Patricia Timoner-McManus" userId="414334753dd2cc0b" providerId="LiveId" clId="{D651EB9E-EDEC-4520-8D6B-E199883A1B48}" dt="2025-01-14T02:49:38.322" v="57" actId="26606"/>
          <ac:spMkLst>
            <pc:docMk/>
            <pc:sldMk cId="857053760" sldId="2147477488"/>
            <ac:spMk id="11" creationId="{047C8CCB-F95D-4249-92DD-651249D3535A}"/>
          </ac:spMkLst>
        </pc:spChg>
        <pc:picChg chg="mod">
          <ac:chgData name="Patricia Timoner-McManus" userId="414334753dd2cc0b" providerId="LiveId" clId="{D651EB9E-EDEC-4520-8D6B-E199883A1B48}" dt="2025-01-14T02:49:38.322" v="57" actId="26606"/>
          <ac:picMkLst>
            <pc:docMk/>
            <pc:sldMk cId="857053760" sldId="2147477488"/>
            <ac:picMk id="4" creationId="{F4A93011-D50C-1036-F7A1-7E9D1232A5B5}"/>
          </ac:picMkLst>
        </pc:picChg>
      </pc:sldChg>
      <pc:sldChg chg="addSp modSp mod setBg">
        <pc:chgData name="Patricia Timoner-McManus" userId="414334753dd2cc0b" providerId="LiveId" clId="{D651EB9E-EDEC-4520-8D6B-E199883A1B48}" dt="2025-01-14T02:24:01.111" v="15" actId="255"/>
        <pc:sldMkLst>
          <pc:docMk/>
          <pc:sldMk cId="3856528794" sldId="2147477497"/>
        </pc:sldMkLst>
        <pc:spChg chg="mod">
          <ac:chgData name="Patricia Timoner-McManus" userId="414334753dd2cc0b" providerId="LiveId" clId="{D651EB9E-EDEC-4520-8D6B-E199883A1B48}" dt="2025-01-14T02:21:38.824" v="8" actId="26606"/>
          <ac:spMkLst>
            <pc:docMk/>
            <pc:sldMk cId="3856528794" sldId="2147477497"/>
            <ac:spMk id="4" creationId="{19009F55-916F-00B5-5FCB-2854DED6E6B2}"/>
          </ac:spMkLst>
        </pc:spChg>
        <pc:spChg chg="mod">
          <ac:chgData name="Patricia Timoner-McManus" userId="414334753dd2cc0b" providerId="LiveId" clId="{D651EB9E-EDEC-4520-8D6B-E199883A1B48}" dt="2025-01-14T02:24:01.111" v="15" actId="255"/>
          <ac:spMkLst>
            <pc:docMk/>
            <pc:sldMk cId="3856528794" sldId="2147477497"/>
            <ac:spMk id="5" creationId="{629AA7C8-8678-E418-882E-1452FF025850}"/>
          </ac:spMkLst>
        </pc:spChg>
        <pc:spChg chg="add">
          <ac:chgData name="Patricia Timoner-McManus" userId="414334753dd2cc0b" providerId="LiveId" clId="{D651EB9E-EDEC-4520-8D6B-E199883A1B48}" dt="2025-01-14T02:21:38.824" v="8" actId="26606"/>
          <ac:spMkLst>
            <pc:docMk/>
            <pc:sldMk cId="3856528794" sldId="2147477497"/>
            <ac:spMk id="11" creationId="{C0763A76-9F1C-4FC5-82B7-DD475DA461B2}"/>
          </ac:spMkLst>
        </pc:spChg>
        <pc:spChg chg="add">
          <ac:chgData name="Patricia Timoner-McManus" userId="414334753dd2cc0b" providerId="LiveId" clId="{D651EB9E-EDEC-4520-8D6B-E199883A1B48}" dt="2025-01-14T02:21:38.824" v="8" actId="26606"/>
          <ac:spMkLst>
            <pc:docMk/>
            <pc:sldMk cId="3856528794" sldId="2147477497"/>
            <ac:spMk id="13" creationId="{E81BF4F6-F2CF-4984-9D14-D6966D92F99F}"/>
          </ac:spMkLst>
        </pc:spChg>
        <pc:picChg chg="add mod">
          <ac:chgData name="Patricia Timoner-McManus" userId="414334753dd2cc0b" providerId="LiveId" clId="{D651EB9E-EDEC-4520-8D6B-E199883A1B48}" dt="2025-01-14T02:21:38.824" v="8" actId="26606"/>
          <ac:picMkLst>
            <pc:docMk/>
            <pc:sldMk cId="3856528794" sldId="2147477497"/>
            <ac:picMk id="6" creationId="{19E41F92-13AB-FEE6-01DC-37DC659D5AE1}"/>
          </ac:picMkLst>
        </pc:picChg>
      </pc:sldChg>
      <pc:sldChg chg="modSp mod">
        <pc:chgData name="Patricia Timoner-McManus" userId="414334753dd2cc0b" providerId="LiveId" clId="{D651EB9E-EDEC-4520-8D6B-E199883A1B48}" dt="2025-01-15T19:37:31.561" v="487" actId="122"/>
        <pc:sldMkLst>
          <pc:docMk/>
          <pc:sldMk cId="622202892" sldId="2147477500"/>
        </pc:sldMkLst>
        <pc:spChg chg="mod">
          <ac:chgData name="Patricia Timoner-McManus" userId="414334753dd2cc0b" providerId="LiveId" clId="{D651EB9E-EDEC-4520-8D6B-E199883A1B48}" dt="2025-01-15T19:37:31.561" v="487" actId="122"/>
          <ac:spMkLst>
            <pc:docMk/>
            <pc:sldMk cId="622202892" sldId="2147477500"/>
            <ac:spMk id="2" creationId="{82B5917F-3CD2-3042-58BE-C5F2A71A3BD3}"/>
          </ac:spMkLst>
        </pc:spChg>
      </pc:sldChg>
      <pc:sldChg chg="addSp modSp mod ord modNotesTx">
        <pc:chgData name="Patricia Timoner-McManus" userId="414334753dd2cc0b" providerId="LiveId" clId="{D651EB9E-EDEC-4520-8D6B-E199883A1B48}" dt="2025-01-15T19:09:46.215" v="485" actId="1076"/>
        <pc:sldMkLst>
          <pc:docMk/>
          <pc:sldMk cId="1093804233" sldId="2147477501"/>
        </pc:sldMkLst>
        <pc:spChg chg="mod">
          <ac:chgData name="Patricia Timoner-McManus" userId="414334753dd2cc0b" providerId="LiveId" clId="{D651EB9E-EDEC-4520-8D6B-E199883A1B48}" dt="2025-01-15T19:01:39.911" v="444" actId="20577"/>
          <ac:spMkLst>
            <pc:docMk/>
            <pc:sldMk cId="1093804233" sldId="2147477501"/>
            <ac:spMk id="2" creationId="{51C5E8F4-FF22-6312-4213-4AAA7611BA06}"/>
          </ac:spMkLst>
        </pc:spChg>
        <pc:spChg chg="mod">
          <ac:chgData name="Patricia Timoner-McManus" userId="414334753dd2cc0b" providerId="LiveId" clId="{D651EB9E-EDEC-4520-8D6B-E199883A1B48}" dt="2025-01-15T19:02:47.388" v="447" actId="207"/>
          <ac:spMkLst>
            <pc:docMk/>
            <pc:sldMk cId="1093804233" sldId="2147477501"/>
            <ac:spMk id="3" creationId="{5D554FDC-77AE-A0BD-B275-6C65CABCEE6B}"/>
          </ac:spMkLst>
        </pc:spChg>
        <pc:picChg chg="add mod">
          <ac:chgData name="Patricia Timoner-McManus" userId="414334753dd2cc0b" providerId="LiveId" clId="{D651EB9E-EDEC-4520-8D6B-E199883A1B48}" dt="2025-01-15T19:09:46.215" v="485" actId="1076"/>
          <ac:picMkLst>
            <pc:docMk/>
            <pc:sldMk cId="1093804233" sldId="2147477501"/>
            <ac:picMk id="4" creationId="{D7385893-5A18-FA6C-ADD4-CEA680A21AE2}"/>
          </ac:picMkLst>
        </pc:picChg>
      </pc:sldChg>
      <pc:sldChg chg="addSp delSp modSp add mod setBg modNotesTx">
        <pc:chgData name="Patricia Timoner-McManus" userId="414334753dd2cc0b" providerId="LiveId" clId="{D651EB9E-EDEC-4520-8D6B-E199883A1B48}" dt="2025-01-14T02:38:54.185" v="43" actId="14100"/>
        <pc:sldMkLst>
          <pc:docMk/>
          <pc:sldMk cId="2938205141" sldId="2147477502"/>
        </pc:sldMkLst>
        <pc:spChg chg="mod ord">
          <ac:chgData name="Patricia Timoner-McManus" userId="414334753dd2cc0b" providerId="LiveId" clId="{D651EB9E-EDEC-4520-8D6B-E199883A1B48}" dt="2025-01-14T02:38:54.185" v="43" actId="14100"/>
          <ac:spMkLst>
            <pc:docMk/>
            <pc:sldMk cId="2938205141" sldId="2147477502"/>
            <ac:spMk id="2" creationId="{98159483-6964-221A-9AC2-06B6A2C97D62}"/>
          </ac:spMkLst>
        </pc:spChg>
        <pc:spChg chg="mod ord">
          <ac:chgData name="Patricia Timoner-McManus" userId="414334753dd2cc0b" providerId="LiveId" clId="{D651EB9E-EDEC-4520-8D6B-E199883A1B48}" dt="2025-01-14T02:38:33.941" v="41" actId="26606"/>
          <ac:spMkLst>
            <pc:docMk/>
            <pc:sldMk cId="2938205141" sldId="2147477502"/>
            <ac:spMk id="4" creationId="{BE4F89EA-2059-E289-B73E-7D13514C4431}"/>
          </ac:spMkLst>
        </pc:spChg>
        <pc:spChg chg="add del mod">
          <ac:chgData name="Patricia Timoner-McManus" userId="414334753dd2cc0b" providerId="LiveId" clId="{D651EB9E-EDEC-4520-8D6B-E199883A1B48}" dt="2025-01-14T02:38:14.102" v="40"/>
          <ac:spMkLst>
            <pc:docMk/>
            <pc:sldMk cId="2938205141" sldId="2147477502"/>
            <ac:spMk id="6" creationId="{FF2BDE7D-804F-D76C-E061-55A0AFFACD3F}"/>
          </ac:spMkLst>
        </pc:spChg>
        <pc:spChg chg="add del">
          <ac:chgData name="Patricia Timoner-McManus" userId="414334753dd2cc0b" providerId="LiveId" clId="{D651EB9E-EDEC-4520-8D6B-E199883A1B48}" dt="2025-01-14T02:38:33.941" v="41" actId="26606"/>
          <ac:spMkLst>
            <pc:docMk/>
            <pc:sldMk cId="2938205141" sldId="2147477502"/>
            <ac:spMk id="12" creationId="{744CAA32-F237-419C-A2DD-43C28D920D3C}"/>
          </ac:spMkLst>
        </pc:spChg>
        <pc:picChg chg="del mod">
          <ac:chgData name="Patricia Timoner-McManus" userId="414334753dd2cc0b" providerId="LiveId" clId="{D651EB9E-EDEC-4520-8D6B-E199883A1B48}" dt="2025-01-14T02:30:57.866" v="33" actId="478"/>
          <ac:picMkLst>
            <pc:docMk/>
            <pc:sldMk cId="2938205141" sldId="2147477502"/>
            <ac:picMk id="5" creationId="{64345594-C289-4D5D-A9E9-55EF8651E72D}"/>
          </ac:picMkLst>
        </pc:picChg>
        <pc:picChg chg="add mod">
          <ac:chgData name="Patricia Timoner-McManus" userId="414334753dd2cc0b" providerId="LiveId" clId="{D651EB9E-EDEC-4520-8D6B-E199883A1B48}" dt="2025-01-14T02:38:33.941" v="41" actId="26606"/>
          <ac:picMkLst>
            <pc:docMk/>
            <pc:sldMk cId="2938205141" sldId="2147477502"/>
            <ac:picMk id="7" creationId="{CF6C4C60-9851-1DB4-6AC3-9D09A1CFED55}"/>
          </ac:picMkLst>
        </pc:picChg>
        <pc:cxnChg chg="add del">
          <ac:chgData name="Patricia Timoner-McManus" userId="414334753dd2cc0b" providerId="LiveId" clId="{D651EB9E-EDEC-4520-8D6B-E199883A1B48}" dt="2025-01-14T02:38:33.941" v="41" actId="26606"/>
          <ac:cxnSpMkLst>
            <pc:docMk/>
            <pc:sldMk cId="2938205141" sldId="2147477502"/>
            <ac:cxnSpMk id="10" creationId="{118E06E4-607B-144B-382B-AD3D06B1EE8C}"/>
          </ac:cxnSpMkLst>
        </pc:cxnChg>
        <pc:cxnChg chg="add del">
          <ac:chgData name="Patricia Timoner-McManus" userId="414334753dd2cc0b" providerId="LiveId" clId="{D651EB9E-EDEC-4520-8D6B-E199883A1B48}" dt="2025-01-14T02:38:33.941" v="41" actId="26606"/>
          <ac:cxnSpMkLst>
            <pc:docMk/>
            <pc:sldMk cId="2938205141" sldId="2147477502"/>
            <ac:cxnSpMk id="14" creationId="{691422F5-4221-4812-AFD9-5479C6D60AD9}"/>
          </ac:cxnSpMkLst>
        </pc:cxnChg>
        <pc:cxnChg chg="add">
          <ac:chgData name="Patricia Timoner-McManus" userId="414334753dd2cc0b" providerId="LiveId" clId="{D651EB9E-EDEC-4520-8D6B-E199883A1B48}" dt="2025-01-14T02:38:33.941" v="41" actId="26606"/>
          <ac:cxnSpMkLst>
            <pc:docMk/>
            <pc:sldMk cId="2938205141" sldId="2147477502"/>
            <ac:cxnSpMk id="19" creationId="{1503BFE4-729B-D9D0-C17B-501E6AF1127A}"/>
          </ac:cxnSpMkLst>
        </pc:cxnChg>
      </pc:sldChg>
      <pc:sldChg chg="addSp delSp modSp new mod ord modClrScheme chgLayout modNotesTx">
        <pc:chgData name="Patricia Timoner-McManus" userId="414334753dd2cc0b" providerId="LiveId" clId="{D651EB9E-EDEC-4520-8D6B-E199883A1B48}" dt="2025-01-15T19:08:27.862" v="468"/>
        <pc:sldMkLst>
          <pc:docMk/>
          <pc:sldMk cId="373683588" sldId="2147477503"/>
        </pc:sldMkLst>
        <pc:spChg chg="add mod">
          <ac:chgData name="Patricia Timoner-McManus" userId="414334753dd2cc0b" providerId="LiveId" clId="{D651EB9E-EDEC-4520-8D6B-E199883A1B48}" dt="2025-01-15T18:05:57.861" v="134" actId="20577"/>
          <ac:spMkLst>
            <pc:docMk/>
            <pc:sldMk cId="373683588" sldId="2147477503"/>
            <ac:spMk id="2" creationId="{9908D739-4EAC-5795-C3D7-7F1CFBAEE0E9}"/>
          </ac:spMkLst>
        </pc:spChg>
        <pc:spChg chg="add del mod">
          <ac:chgData name="Patricia Timoner-McManus" userId="414334753dd2cc0b" providerId="LiveId" clId="{D651EB9E-EDEC-4520-8D6B-E199883A1B48}" dt="2025-01-15T18:07:36.386" v="135"/>
          <ac:spMkLst>
            <pc:docMk/>
            <pc:sldMk cId="373683588" sldId="2147477503"/>
            <ac:spMk id="3" creationId="{9DD34096-737E-9B5F-5EBB-2ADC203744AB}"/>
          </ac:spMkLst>
        </pc:spChg>
        <pc:spChg chg="add mod">
          <ac:chgData name="Patricia Timoner-McManus" userId="414334753dd2cc0b" providerId="LiveId" clId="{D651EB9E-EDEC-4520-8D6B-E199883A1B48}" dt="2025-01-15T19:07:20.701" v="459" actId="1076"/>
          <ac:spMkLst>
            <pc:docMk/>
            <pc:sldMk cId="373683588" sldId="2147477503"/>
            <ac:spMk id="5" creationId="{77A795EB-5E80-F4BA-A1EF-742691F24E67}"/>
          </ac:spMkLst>
        </pc:spChg>
        <pc:spChg chg="add del mod">
          <ac:chgData name="Patricia Timoner-McManus" userId="414334753dd2cc0b" providerId="LiveId" clId="{D651EB9E-EDEC-4520-8D6B-E199883A1B48}" dt="2025-01-15T18:54:09.942" v="387"/>
          <ac:spMkLst>
            <pc:docMk/>
            <pc:sldMk cId="373683588" sldId="2147477503"/>
            <ac:spMk id="7" creationId="{404E1407-BA95-3D3B-FE93-06476F0DAC70}"/>
          </ac:spMkLst>
        </pc:spChg>
        <pc:picChg chg="add del mod">
          <ac:chgData name="Patricia Timoner-McManus" userId="414334753dd2cc0b" providerId="LiveId" clId="{D651EB9E-EDEC-4520-8D6B-E199883A1B48}" dt="2025-01-15T18:54:06.217" v="386" actId="478"/>
          <ac:picMkLst>
            <pc:docMk/>
            <pc:sldMk cId="373683588" sldId="2147477503"/>
            <ac:picMk id="4" creationId="{24587DCF-FC94-BF61-E64C-8A34CE9ECD1D}"/>
          </ac:picMkLst>
        </pc:picChg>
        <pc:picChg chg="add mod">
          <ac:chgData name="Patricia Timoner-McManus" userId="414334753dd2cc0b" providerId="LiveId" clId="{D651EB9E-EDEC-4520-8D6B-E199883A1B48}" dt="2025-01-15T19:07:24.238" v="460" actId="1076"/>
          <ac:picMkLst>
            <pc:docMk/>
            <pc:sldMk cId="373683588" sldId="2147477503"/>
            <ac:picMk id="8" creationId="{E224F0CB-EB3B-D7EE-F700-405EC6154940}"/>
          </ac:picMkLst>
        </pc:picChg>
      </pc:sldChg>
      <pc:sldChg chg="addSp delSp modSp new mod ord modClrScheme chgLayout">
        <pc:chgData name="Patricia Timoner-McManus" userId="414334753dd2cc0b" providerId="LiveId" clId="{D651EB9E-EDEC-4520-8D6B-E199883A1B48}" dt="2025-01-15T19:09:11.914" v="482" actId="207"/>
        <pc:sldMkLst>
          <pc:docMk/>
          <pc:sldMk cId="564863319" sldId="2147477504"/>
        </pc:sldMkLst>
        <pc:spChg chg="add mod">
          <ac:chgData name="Patricia Timoner-McManus" userId="414334753dd2cc0b" providerId="LiveId" clId="{D651EB9E-EDEC-4520-8D6B-E199883A1B48}" dt="2025-01-15T18:27:31.076" v="240"/>
          <ac:spMkLst>
            <pc:docMk/>
            <pc:sldMk cId="564863319" sldId="2147477504"/>
            <ac:spMk id="2" creationId="{B43F8EAB-A2E1-EBE8-2FFC-4E8F8BB608DE}"/>
          </ac:spMkLst>
        </pc:spChg>
        <pc:spChg chg="add del mod">
          <ac:chgData name="Patricia Timoner-McManus" userId="414334753dd2cc0b" providerId="LiveId" clId="{D651EB9E-EDEC-4520-8D6B-E199883A1B48}" dt="2025-01-15T18:32:46.712" v="276"/>
          <ac:spMkLst>
            <pc:docMk/>
            <pc:sldMk cId="564863319" sldId="2147477504"/>
            <ac:spMk id="3" creationId="{E81B9AED-7FE4-DCC5-87D5-86DBA94A3D0F}"/>
          </ac:spMkLst>
        </pc:spChg>
        <pc:spChg chg="add">
          <ac:chgData name="Patricia Timoner-McManus" userId="414334753dd2cc0b" providerId="LiveId" clId="{D651EB9E-EDEC-4520-8D6B-E199883A1B48}" dt="2025-01-15T18:32:40.709" v="274"/>
          <ac:spMkLst>
            <pc:docMk/>
            <pc:sldMk cId="564863319" sldId="2147477504"/>
            <ac:spMk id="4" creationId="{A633964E-F441-5164-877E-3C63929768E4}"/>
          </ac:spMkLst>
        </pc:spChg>
        <pc:spChg chg="add mod">
          <ac:chgData name="Patricia Timoner-McManus" userId="414334753dd2cc0b" providerId="LiveId" clId="{D651EB9E-EDEC-4520-8D6B-E199883A1B48}" dt="2025-01-15T19:09:11.914" v="482" actId="207"/>
          <ac:spMkLst>
            <pc:docMk/>
            <pc:sldMk cId="564863319" sldId="2147477504"/>
            <ac:spMk id="5" creationId="{CB8F0103-231E-53D1-C3A5-4E32EE582965}"/>
          </ac:spMkLst>
        </pc:spChg>
      </pc:sldChg>
      <pc:sldChg chg="addSp modSp new mod ord modClrScheme chgLayout">
        <pc:chgData name="Patricia Timoner-McManus" userId="414334753dd2cc0b" providerId="LiveId" clId="{D651EB9E-EDEC-4520-8D6B-E199883A1B48}" dt="2025-01-15T19:51:26.817" v="569"/>
        <pc:sldMkLst>
          <pc:docMk/>
          <pc:sldMk cId="3400542716" sldId="2147477505"/>
        </pc:sldMkLst>
        <pc:spChg chg="add mod">
          <ac:chgData name="Patricia Timoner-McManus" userId="414334753dd2cc0b" providerId="LiveId" clId="{D651EB9E-EDEC-4520-8D6B-E199883A1B48}" dt="2025-01-15T18:42:58.206" v="307" actId="27636"/>
          <ac:spMkLst>
            <pc:docMk/>
            <pc:sldMk cId="3400542716" sldId="2147477505"/>
            <ac:spMk id="2" creationId="{41FDBABE-3DA4-134B-6637-0C1BE004C461}"/>
          </ac:spMkLst>
        </pc:spChg>
        <pc:spChg chg="add mod">
          <ac:chgData name="Patricia Timoner-McManus" userId="414334753dd2cc0b" providerId="LiveId" clId="{D651EB9E-EDEC-4520-8D6B-E199883A1B48}" dt="2025-01-15T19:10:08.640" v="486" actId="15"/>
          <ac:spMkLst>
            <pc:docMk/>
            <pc:sldMk cId="3400542716" sldId="2147477505"/>
            <ac:spMk id="3" creationId="{DCF0A673-FF4F-974B-92C0-DEE82EB3F201}"/>
          </ac:spMkLst>
        </pc:spChg>
        <pc:spChg chg="add">
          <ac:chgData name="Patricia Timoner-McManus" userId="414334753dd2cc0b" providerId="LiveId" clId="{D651EB9E-EDEC-4520-8D6B-E199883A1B48}" dt="2025-01-15T18:41:54.781" v="292"/>
          <ac:spMkLst>
            <pc:docMk/>
            <pc:sldMk cId="3400542716" sldId="2147477505"/>
            <ac:spMk id="4" creationId="{B3FC050B-CE44-D234-E594-A3C6A51F108A}"/>
          </ac:spMkLst>
        </pc:spChg>
        <pc:spChg chg="add">
          <ac:chgData name="Patricia Timoner-McManus" userId="414334753dd2cc0b" providerId="LiveId" clId="{D651EB9E-EDEC-4520-8D6B-E199883A1B48}" dt="2025-01-15T18:41:54.781" v="292"/>
          <ac:spMkLst>
            <pc:docMk/>
            <pc:sldMk cId="3400542716" sldId="2147477505"/>
            <ac:spMk id="5" creationId="{FA6CA865-8357-B5B7-45F7-2339227757EB}"/>
          </ac:spMkLst>
        </pc:spChg>
        <pc:spChg chg="add">
          <ac:chgData name="Patricia Timoner-McManus" userId="414334753dd2cc0b" providerId="LiveId" clId="{D651EB9E-EDEC-4520-8D6B-E199883A1B48}" dt="2025-01-15T18:41:54.781" v="292"/>
          <ac:spMkLst>
            <pc:docMk/>
            <pc:sldMk cId="3400542716" sldId="2147477505"/>
            <ac:spMk id="6" creationId="{1593222D-6563-F69B-A350-FB582D84CB96}"/>
          </ac:spMkLst>
        </pc:spChg>
      </pc:sldChg>
      <pc:sldChg chg="addSp delSp modSp new mod ord chgLayout">
        <pc:chgData name="Patricia Timoner-McManus" userId="414334753dd2cc0b" providerId="LiveId" clId="{D651EB9E-EDEC-4520-8D6B-E199883A1B48}" dt="2025-01-15T19:51:35.642" v="571"/>
        <pc:sldMkLst>
          <pc:docMk/>
          <pc:sldMk cId="3279957552" sldId="2147477506"/>
        </pc:sldMkLst>
        <pc:spChg chg="del">
          <ac:chgData name="Patricia Timoner-McManus" userId="414334753dd2cc0b" providerId="LiveId" clId="{D651EB9E-EDEC-4520-8D6B-E199883A1B48}" dt="2025-01-15T18:43:25.453" v="312" actId="700"/>
          <ac:spMkLst>
            <pc:docMk/>
            <pc:sldMk cId="3279957552" sldId="2147477506"/>
            <ac:spMk id="2" creationId="{45AA5057-39A0-4311-0FD9-0A9EB1BD0646}"/>
          </ac:spMkLst>
        </pc:spChg>
        <pc:spChg chg="del">
          <ac:chgData name="Patricia Timoner-McManus" userId="414334753dd2cc0b" providerId="LiveId" clId="{D651EB9E-EDEC-4520-8D6B-E199883A1B48}" dt="2025-01-15T18:43:25.453" v="312" actId="700"/>
          <ac:spMkLst>
            <pc:docMk/>
            <pc:sldMk cId="3279957552" sldId="2147477506"/>
            <ac:spMk id="3" creationId="{FD0041F7-4246-0517-5021-6F25EADBB2BF}"/>
          </ac:spMkLst>
        </pc:spChg>
        <pc:spChg chg="add mod ord">
          <ac:chgData name="Patricia Timoner-McManus" userId="414334753dd2cc0b" providerId="LiveId" clId="{D651EB9E-EDEC-4520-8D6B-E199883A1B48}" dt="2025-01-15T18:55:57.364" v="399" actId="27636"/>
          <ac:spMkLst>
            <pc:docMk/>
            <pc:sldMk cId="3279957552" sldId="2147477506"/>
            <ac:spMk id="4" creationId="{054CDE90-7A5B-49B4-4FFE-E4546CD74629}"/>
          </ac:spMkLst>
        </pc:spChg>
        <pc:spChg chg="add mod ord">
          <ac:chgData name="Patricia Timoner-McManus" userId="414334753dd2cc0b" providerId="LiveId" clId="{D651EB9E-EDEC-4520-8D6B-E199883A1B48}" dt="2025-01-15T18:58:25.440" v="427" actId="15"/>
          <ac:spMkLst>
            <pc:docMk/>
            <pc:sldMk cId="3279957552" sldId="2147477506"/>
            <ac:spMk id="5" creationId="{5EC289F3-572F-54B2-3CF1-93A938DBEA88}"/>
          </ac:spMkLst>
        </pc:spChg>
        <pc:spChg chg="add">
          <ac:chgData name="Patricia Timoner-McManus" userId="414334753dd2cc0b" providerId="LiveId" clId="{D651EB9E-EDEC-4520-8D6B-E199883A1B48}" dt="2025-01-15T18:44:10.463" v="315"/>
          <ac:spMkLst>
            <pc:docMk/>
            <pc:sldMk cId="3279957552" sldId="2147477506"/>
            <ac:spMk id="6" creationId="{F8F68B9B-B586-52D7-C29F-5BFB7DB754B0}"/>
          </ac:spMkLst>
        </pc:spChg>
        <pc:spChg chg="add">
          <ac:chgData name="Patricia Timoner-McManus" userId="414334753dd2cc0b" providerId="LiveId" clId="{D651EB9E-EDEC-4520-8D6B-E199883A1B48}" dt="2025-01-15T18:44:10.463" v="315"/>
          <ac:spMkLst>
            <pc:docMk/>
            <pc:sldMk cId="3279957552" sldId="2147477506"/>
            <ac:spMk id="7" creationId="{BB01908B-B77D-A38E-300D-1B9FC75FA8F0}"/>
          </ac:spMkLst>
        </pc:spChg>
        <pc:spChg chg="add">
          <ac:chgData name="Patricia Timoner-McManus" userId="414334753dd2cc0b" providerId="LiveId" clId="{D651EB9E-EDEC-4520-8D6B-E199883A1B48}" dt="2025-01-15T18:44:10.463" v="315"/>
          <ac:spMkLst>
            <pc:docMk/>
            <pc:sldMk cId="3279957552" sldId="2147477506"/>
            <ac:spMk id="8" creationId="{DA891C68-41CD-1F09-D468-5597032DB155}"/>
          </ac:spMkLst>
        </pc:spChg>
      </pc:sldChg>
      <pc:sldChg chg="addSp modSp new mod ord modNotesTx">
        <pc:chgData name="Patricia Timoner-McManus" userId="414334753dd2cc0b" providerId="LiveId" clId="{D651EB9E-EDEC-4520-8D6B-E199883A1B48}" dt="2025-01-15T19:51:58.614" v="581"/>
        <pc:sldMkLst>
          <pc:docMk/>
          <pc:sldMk cId="2067499608" sldId="2147477507"/>
        </pc:sldMkLst>
        <pc:spChg chg="mod">
          <ac:chgData name="Patricia Timoner-McManus" userId="414334753dd2cc0b" providerId="LiveId" clId="{D651EB9E-EDEC-4520-8D6B-E199883A1B48}" dt="2025-01-15T18:50:02.028" v="376" actId="313"/>
          <ac:spMkLst>
            <pc:docMk/>
            <pc:sldMk cId="2067499608" sldId="2147477507"/>
            <ac:spMk id="2" creationId="{85CAE01A-142B-E622-2267-4011EA1183AA}"/>
          </ac:spMkLst>
        </pc:spChg>
        <pc:spChg chg="mod">
          <ac:chgData name="Patricia Timoner-McManus" userId="414334753dd2cc0b" providerId="LiveId" clId="{D651EB9E-EDEC-4520-8D6B-E199883A1B48}" dt="2025-01-15T18:52:03.683" v="381" actId="27636"/>
          <ac:spMkLst>
            <pc:docMk/>
            <pc:sldMk cId="2067499608" sldId="2147477507"/>
            <ac:spMk id="3" creationId="{6E09FD6A-6BC5-060F-A5D6-6DAFF60804D6}"/>
          </ac:spMkLst>
        </pc:spChg>
        <pc:picChg chg="add mod">
          <ac:chgData name="Patricia Timoner-McManus" userId="414334753dd2cc0b" providerId="LiveId" clId="{D651EB9E-EDEC-4520-8D6B-E199883A1B48}" dt="2025-01-15T18:52:23.060" v="385" actId="14100"/>
          <ac:picMkLst>
            <pc:docMk/>
            <pc:sldMk cId="2067499608" sldId="2147477507"/>
            <ac:picMk id="4" creationId="{4B032B47-768A-5A78-F82E-1B89A63AA1DF}"/>
          </ac:picMkLst>
        </pc:picChg>
      </pc:sldChg>
      <pc:sldChg chg="modSp new mod modNotesTx">
        <pc:chgData name="Patricia Timoner-McManus" userId="414334753dd2cc0b" providerId="LiveId" clId="{D651EB9E-EDEC-4520-8D6B-E199883A1B48}" dt="2025-01-15T19:50:46.578" v="567" actId="207"/>
        <pc:sldMkLst>
          <pc:docMk/>
          <pc:sldMk cId="3815556850" sldId="2147477508"/>
        </pc:sldMkLst>
        <pc:spChg chg="mod">
          <ac:chgData name="Patricia Timoner-McManus" userId="414334753dd2cc0b" providerId="LiveId" clId="{D651EB9E-EDEC-4520-8D6B-E199883A1B48}" dt="2025-01-15T19:46:29.802" v="539" actId="20577"/>
          <ac:spMkLst>
            <pc:docMk/>
            <pc:sldMk cId="3815556850" sldId="2147477508"/>
            <ac:spMk id="2" creationId="{C0B72D37-C796-ED32-C341-15A7419E796F}"/>
          </ac:spMkLst>
        </pc:spChg>
        <pc:spChg chg="mod">
          <ac:chgData name="Patricia Timoner-McManus" userId="414334753dd2cc0b" providerId="LiveId" clId="{D651EB9E-EDEC-4520-8D6B-E199883A1B48}" dt="2025-01-15T19:50:46.578" v="567" actId="207"/>
          <ac:spMkLst>
            <pc:docMk/>
            <pc:sldMk cId="3815556850" sldId="2147477508"/>
            <ac:spMk id="3" creationId="{4E1CB954-4CCF-0372-7C2E-F95EC11082A8}"/>
          </ac:spMkLst>
        </pc:spChg>
      </pc:sldChg>
      <pc:sldChg chg="addSp delSp modSp add mod setBg">
        <pc:chgData name="Patricia Timoner-McManus" userId="414334753dd2cc0b" providerId="LiveId" clId="{D651EB9E-EDEC-4520-8D6B-E199883A1B48}" dt="2025-01-15T19:56:04.579" v="606" actId="26606"/>
        <pc:sldMkLst>
          <pc:docMk/>
          <pc:sldMk cId="4119760714" sldId="2147477509"/>
        </pc:sldMkLst>
        <pc:spChg chg="mod ord">
          <ac:chgData name="Patricia Timoner-McManus" userId="414334753dd2cc0b" providerId="LiveId" clId="{D651EB9E-EDEC-4520-8D6B-E199883A1B48}" dt="2025-01-15T19:56:04.579" v="606" actId="26606"/>
          <ac:spMkLst>
            <pc:docMk/>
            <pc:sldMk cId="4119760714" sldId="2147477509"/>
            <ac:spMk id="2" creationId="{BFA74E5F-2E42-CA34-7B5C-BF8FAC0DED2D}"/>
          </ac:spMkLst>
        </pc:spChg>
        <pc:spChg chg="mod">
          <ac:chgData name="Patricia Timoner-McManus" userId="414334753dd2cc0b" providerId="LiveId" clId="{D651EB9E-EDEC-4520-8D6B-E199883A1B48}" dt="2025-01-15T19:56:04.579" v="606" actId="26606"/>
          <ac:spMkLst>
            <pc:docMk/>
            <pc:sldMk cId="4119760714" sldId="2147477509"/>
            <ac:spMk id="4" creationId="{93E51A74-204E-BE91-CF5E-93CAD3FE3EE7}"/>
          </ac:spMkLst>
        </pc:spChg>
        <pc:spChg chg="add del mod">
          <ac:chgData name="Patricia Timoner-McManus" userId="414334753dd2cc0b" providerId="LiveId" clId="{D651EB9E-EDEC-4520-8D6B-E199883A1B48}" dt="2025-01-15T19:55:39.622" v="605" actId="478"/>
          <ac:spMkLst>
            <pc:docMk/>
            <pc:sldMk cId="4119760714" sldId="2147477509"/>
            <ac:spMk id="6" creationId="{57A1087A-C1F7-D56C-6288-685BAD215562}"/>
          </ac:spMkLst>
        </pc:spChg>
        <pc:spChg chg="add del">
          <ac:chgData name="Patricia Timoner-McManus" userId="414334753dd2cc0b" providerId="LiveId" clId="{D651EB9E-EDEC-4520-8D6B-E199883A1B48}" dt="2025-01-15T19:56:04.579" v="606" actId="26606"/>
          <ac:spMkLst>
            <pc:docMk/>
            <pc:sldMk cId="4119760714" sldId="2147477509"/>
            <ac:spMk id="12" creationId="{744CAA32-F237-419C-A2DD-43C28D920D3C}"/>
          </ac:spMkLst>
        </pc:spChg>
        <pc:spChg chg="add">
          <ac:chgData name="Patricia Timoner-McManus" userId="414334753dd2cc0b" providerId="LiveId" clId="{D651EB9E-EDEC-4520-8D6B-E199883A1B48}" dt="2025-01-15T19:56:04.579" v="606" actId="26606"/>
          <ac:spMkLst>
            <pc:docMk/>
            <pc:sldMk cId="4119760714" sldId="2147477509"/>
            <ac:spMk id="21" creationId="{245A9F99-D9B1-4094-A2E2-B90AC1DB7B9C}"/>
          </ac:spMkLst>
        </pc:spChg>
        <pc:spChg chg="add">
          <ac:chgData name="Patricia Timoner-McManus" userId="414334753dd2cc0b" providerId="LiveId" clId="{D651EB9E-EDEC-4520-8D6B-E199883A1B48}" dt="2025-01-15T19:56:04.579" v="606" actId="26606"/>
          <ac:spMkLst>
            <pc:docMk/>
            <pc:sldMk cId="4119760714" sldId="2147477509"/>
            <ac:spMk id="23" creationId="{B7FAF607-473A-4A43-A23D-BBFF5C4117BB}"/>
          </ac:spMkLst>
        </pc:spChg>
        <pc:grpChg chg="add">
          <ac:chgData name="Patricia Timoner-McManus" userId="414334753dd2cc0b" providerId="LiveId" clId="{D651EB9E-EDEC-4520-8D6B-E199883A1B48}" dt="2025-01-15T19:56:04.579" v="606" actId="26606"/>
          <ac:grpSpMkLst>
            <pc:docMk/>
            <pc:sldMk cId="4119760714" sldId="2147477509"/>
            <ac:grpSpMk id="25" creationId="{C5F6476F-D303-44D3-B30F-1BA348F0F64A}"/>
          </ac:grpSpMkLst>
        </pc:grpChg>
        <pc:picChg chg="del mod">
          <ac:chgData name="Patricia Timoner-McManus" userId="414334753dd2cc0b" providerId="LiveId" clId="{D651EB9E-EDEC-4520-8D6B-E199883A1B48}" dt="2025-01-15T19:55:34.505" v="603" actId="478"/>
          <ac:picMkLst>
            <pc:docMk/>
            <pc:sldMk cId="4119760714" sldId="2147477509"/>
            <ac:picMk id="5" creationId="{9C8A51E7-A33C-4015-A27A-250653BA5B46}"/>
          </ac:picMkLst>
        </pc:picChg>
        <pc:picChg chg="add">
          <ac:chgData name="Patricia Timoner-McManus" userId="414334753dd2cc0b" providerId="LiveId" clId="{D651EB9E-EDEC-4520-8D6B-E199883A1B48}" dt="2025-01-15T19:56:04.579" v="606" actId="26606"/>
          <ac:picMkLst>
            <pc:docMk/>
            <pc:sldMk cId="4119760714" sldId="2147477509"/>
            <ac:picMk id="18" creationId="{47292473-62B5-E7D3-6C4A-1D307EBC673E}"/>
          </ac:picMkLst>
        </pc:picChg>
        <pc:cxnChg chg="add del">
          <ac:chgData name="Patricia Timoner-McManus" userId="414334753dd2cc0b" providerId="LiveId" clId="{D651EB9E-EDEC-4520-8D6B-E199883A1B48}" dt="2025-01-15T19:56:04.579" v="606" actId="26606"/>
          <ac:cxnSpMkLst>
            <pc:docMk/>
            <pc:sldMk cId="4119760714" sldId="2147477509"/>
            <ac:cxnSpMk id="10" creationId="{118E06E4-607B-144B-382B-AD3D06B1EE8C}"/>
          </ac:cxnSpMkLst>
        </pc:cxnChg>
        <pc:cxnChg chg="add del">
          <ac:chgData name="Patricia Timoner-McManus" userId="414334753dd2cc0b" providerId="LiveId" clId="{D651EB9E-EDEC-4520-8D6B-E199883A1B48}" dt="2025-01-15T19:56:04.579" v="606" actId="26606"/>
          <ac:cxnSpMkLst>
            <pc:docMk/>
            <pc:sldMk cId="4119760714" sldId="2147477509"/>
            <ac:cxnSpMk id="14" creationId="{08052531-D50B-3899-B150-D05525F4F2BC}"/>
          </ac:cxnSpMkLst>
        </pc:cxnChg>
      </pc:sldChg>
      <pc:sldMasterChg chg="modSp">
        <pc:chgData name="Patricia Timoner-McManus" userId="414334753dd2cc0b" providerId="LiveId" clId="{D651EB9E-EDEC-4520-8D6B-E199883A1B48}" dt="2025-01-14T02:22:53.330" v="12" actId="16037"/>
        <pc:sldMasterMkLst>
          <pc:docMk/>
          <pc:sldMasterMk cId="3240982882" sldId="2147483648"/>
        </pc:sldMasterMkLst>
        <pc:spChg chg="mod">
          <ac:chgData name="Patricia Timoner-McManus" userId="414334753dd2cc0b" providerId="LiveId" clId="{D651EB9E-EDEC-4520-8D6B-E199883A1B48}" dt="2025-01-14T02:22:53.330" v="12" actId="16037"/>
          <ac:spMkLst>
            <pc:docMk/>
            <pc:sldMasterMk cId="3240982882" sldId="2147483648"/>
            <ac:spMk id="3" creationId="{5D3D41E8-D5B8-87E4-0E57-17A33BE817E9}"/>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A8D78-BB75-470D-85C2-563A2B4D2780}"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CCD9E0C2-0546-4AF4-8362-BC39F6F08636}">
      <dgm:prSet phldrT="[Text]" custT="1"/>
      <dgm:spPr/>
      <dgm:t>
        <a:bodyPr/>
        <a:lstStyle/>
        <a:p>
          <a:pPr algn="l"/>
          <a:r>
            <a:rPr lang="en-US" sz="3200" dirty="0"/>
            <a:t>Course Information &amp; Setup</a:t>
          </a:r>
        </a:p>
      </dgm:t>
    </dgm:pt>
    <dgm:pt modelId="{C4D0A159-CB6F-4370-84C0-C161413C2642}" type="parTrans" cxnId="{5119DECC-4A78-4C77-B5E8-116704B7354B}">
      <dgm:prSet/>
      <dgm:spPr/>
      <dgm:t>
        <a:bodyPr/>
        <a:lstStyle/>
        <a:p>
          <a:pPr algn="l"/>
          <a:endParaRPr lang="en-US"/>
        </a:p>
      </dgm:t>
    </dgm:pt>
    <dgm:pt modelId="{C4F41500-350D-4AC6-BC94-268CCAE77484}" type="sibTrans" cxnId="{5119DECC-4A78-4C77-B5E8-116704B7354B}">
      <dgm:prSet/>
      <dgm:spPr/>
      <dgm:t>
        <a:bodyPr/>
        <a:lstStyle/>
        <a:p>
          <a:pPr algn="l"/>
          <a:endParaRPr lang="en-US"/>
        </a:p>
      </dgm:t>
    </dgm:pt>
    <dgm:pt modelId="{DC40B80B-847E-4A07-A6C7-5F4B0B4506AD}">
      <dgm:prSet phldrT="[Text]" custT="1"/>
      <dgm:spPr/>
      <dgm:t>
        <a:bodyPr/>
        <a:lstStyle/>
        <a:p>
          <a:pPr algn="l"/>
          <a:r>
            <a:rPr lang="en-US" sz="3200" dirty="0"/>
            <a:t>History &amp; Evolution</a:t>
          </a:r>
        </a:p>
      </dgm:t>
    </dgm:pt>
    <dgm:pt modelId="{01CB6CD9-DA83-4E92-8F91-60AFBCDF0489}" type="parTrans" cxnId="{D927198B-A5AA-45F0-AAB0-A63BB0105571}">
      <dgm:prSet/>
      <dgm:spPr/>
      <dgm:t>
        <a:bodyPr/>
        <a:lstStyle/>
        <a:p>
          <a:pPr algn="l"/>
          <a:endParaRPr lang="en-US"/>
        </a:p>
      </dgm:t>
    </dgm:pt>
    <dgm:pt modelId="{55A706DF-61C8-40AE-BDC9-07BBA7B9DF8D}" type="sibTrans" cxnId="{D927198B-A5AA-45F0-AAB0-A63BB0105571}">
      <dgm:prSet/>
      <dgm:spPr/>
      <dgm:t>
        <a:bodyPr/>
        <a:lstStyle/>
        <a:p>
          <a:pPr algn="l"/>
          <a:endParaRPr lang="en-US"/>
        </a:p>
      </dgm:t>
    </dgm:pt>
    <dgm:pt modelId="{D9FD9F0A-06E9-4C48-9D68-D8948FA6C36F}">
      <dgm:prSet phldrT="[Text]" custT="1"/>
      <dgm:spPr/>
      <dgm:t>
        <a:bodyPr/>
        <a:lstStyle/>
        <a:p>
          <a:pPr algn="l"/>
          <a:r>
            <a:rPr lang="en-US" sz="3200" dirty="0"/>
            <a:t>Foundational Concepts </a:t>
          </a:r>
        </a:p>
      </dgm:t>
    </dgm:pt>
    <dgm:pt modelId="{531974C1-ED0A-4360-A446-D2FD02E4C939}" type="parTrans" cxnId="{4361A50D-2C97-4DEB-966F-08F29E4351B9}">
      <dgm:prSet/>
      <dgm:spPr/>
      <dgm:t>
        <a:bodyPr/>
        <a:lstStyle/>
        <a:p>
          <a:endParaRPr lang="en-US"/>
        </a:p>
      </dgm:t>
    </dgm:pt>
    <dgm:pt modelId="{E2173095-B8B4-4524-B774-657163E81F0D}" type="sibTrans" cxnId="{4361A50D-2C97-4DEB-966F-08F29E4351B9}">
      <dgm:prSet/>
      <dgm:spPr/>
      <dgm:t>
        <a:bodyPr/>
        <a:lstStyle/>
        <a:p>
          <a:endParaRPr lang="en-US"/>
        </a:p>
      </dgm:t>
    </dgm:pt>
    <dgm:pt modelId="{614F67F3-59A1-48A2-A176-784AF21D76E8}">
      <dgm:prSet phldrT="[Text]" custT="1"/>
      <dgm:spPr/>
      <dgm:t>
        <a:bodyPr/>
        <a:lstStyle/>
        <a:p>
          <a:pPr algn="l"/>
          <a:r>
            <a:rPr lang="en-US" sz="3200" dirty="0"/>
            <a:t>DL Applications </a:t>
          </a:r>
        </a:p>
      </dgm:t>
    </dgm:pt>
    <dgm:pt modelId="{4A581C62-D3C8-4390-9DF1-EF655C1F3528}" type="parTrans" cxnId="{A37688C7-D398-4E6A-9106-12DD4810489E}">
      <dgm:prSet/>
      <dgm:spPr/>
      <dgm:t>
        <a:bodyPr/>
        <a:lstStyle/>
        <a:p>
          <a:endParaRPr lang="en-US"/>
        </a:p>
      </dgm:t>
    </dgm:pt>
    <dgm:pt modelId="{5C69FCAC-EF92-4BA2-92E2-F3C6122487C2}" type="sibTrans" cxnId="{A37688C7-D398-4E6A-9106-12DD4810489E}">
      <dgm:prSet/>
      <dgm:spPr/>
      <dgm:t>
        <a:bodyPr/>
        <a:lstStyle/>
        <a:p>
          <a:endParaRPr lang="en-US"/>
        </a:p>
      </dgm:t>
    </dgm:pt>
    <dgm:pt modelId="{34DB6EBF-C7C5-4B5F-A575-CF3D763CE79D}">
      <dgm:prSet phldrT="[Text]" custT="1"/>
      <dgm:spPr/>
      <dgm:t>
        <a:bodyPr/>
        <a:lstStyle/>
        <a:p>
          <a:pPr algn="l"/>
          <a:r>
            <a:rPr lang="en-US" sz="3200" dirty="0"/>
            <a:t>DL Environments &amp; Libraries </a:t>
          </a:r>
        </a:p>
      </dgm:t>
    </dgm:pt>
    <dgm:pt modelId="{339BBD42-E111-454E-AC10-F615CD70FEDB}" type="parTrans" cxnId="{72C06741-232E-4AB7-A9CE-B928596F0836}">
      <dgm:prSet/>
      <dgm:spPr/>
      <dgm:t>
        <a:bodyPr/>
        <a:lstStyle/>
        <a:p>
          <a:endParaRPr lang="en-US"/>
        </a:p>
      </dgm:t>
    </dgm:pt>
    <dgm:pt modelId="{C26F34A5-1954-467B-BCBE-64FD134F7922}" type="sibTrans" cxnId="{72C06741-232E-4AB7-A9CE-B928596F0836}">
      <dgm:prSet/>
      <dgm:spPr/>
      <dgm:t>
        <a:bodyPr/>
        <a:lstStyle/>
        <a:p>
          <a:endParaRPr lang="en-US"/>
        </a:p>
      </dgm:t>
    </dgm:pt>
    <dgm:pt modelId="{21A03CFA-B1D2-451D-94AE-13243D7E30FF}">
      <dgm:prSet phldrT="[Text]" custT="1"/>
      <dgm:spPr/>
      <dgm:t>
        <a:bodyPr/>
        <a:lstStyle/>
        <a:p>
          <a:pPr algn="l"/>
          <a:r>
            <a:rPr lang="en-US" sz="3200" dirty="0"/>
            <a:t>DL Introduction and Definition</a:t>
          </a:r>
        </a:p>
      </dgm:t>
    </dgm:pt>
    <dgm:pt modelId="{A9381B6F-6A5E-464C-AD5D-305463E348C4}" type="parTrans" cxnId="{4CA95B6E-F945-4C57-A7DF-37E4B3B011A1}">
      <dgm:prSet/>
      <dgm:spPr/>
      <dgm:t>
        <a:bodyPr/>
        <a:lstStyle/>
        <a:p>
          <a:endParaRPr lang="en-US"/>
        </a:p>
      </dgm:t>
    </dgm:pt>
    <dgm:pt modelId="{3A34EE5C-1CE3-4109-A2E1-27FF65289B6F}" type="sibTrans" cxnId="{4CA95B6E-F945-4C57-A7DF-37E4B3B011A1}">
      <dgm:prSet/>
      <dgm:spPr/>
      <dgm:t>
        <a:bodyPr/>
        <a:lstStyle/>
        <a:p>
          <a:endParaRPr lang="en-US"/>
        </a:p>
      </dgm:t>
    </dgm:pt>
    <dgm:pt modelId="{3A879611-D962-46B4-911D-AE9AAC089C2A}" type="pres">
      <dgm:prSet presAssocID="{A72A8D78-BB75-470D-85C2-563A2B4D2780}" presName="linear" presStyleCnt="0">
        <dgm:presLayoutVars>
          <dgm:animLvl val="lvl"/>
          <dgm:resizeHandles val="exact"/>
        </dgm:presLayoutVars>
      </dgm:prSet>
      <dgm:spPr/>
    </dgm:pt>
    <dgm:pt modelId="{A8F6EF20-E39E-4B7C-AE6F-4334478EBCF8}" type="pres">
      <dgm:prSet presAssocID="{CCD9E0C2-0546-4AF4-8362-BC39F6F08636}" presName="parentText" presStyleLbl="node1" presStyleIdx="0" presStyleCnt="6" custLinFactNeighborX="-657" custLinFactNeighborY="-46418">
        <dgm:presLayoutVars>
          <dgm:chMax val="0"/>
          <dgm:bulletEnabled val="1"/>
        </dgm:presLayoutVars>
      </dgm:prSet>
      <dgm:spPr/>
    </dgm:pt>
    <dgm:pt modelId="{B13C1BBE-2BD0-4FC1-B24A-F4D2F785873D}" type="pres">
      <dgm:prSet presAssocID="{C4F41500-350D-4AC6-BC94-268CCAE77484}" presName="spacer" presStyleCnt="0"/>
      <dgm:spPr/>
    </dgm:pt>
    <dgm:pt modelId="{3BE74DAB-76D5-42AA-9B2E-997114D94A00}" type="pres">
      <dgm:prSet presAssocID="{21A03CFA-B1D2-451D-94AE-13243D7E30FF}" presName="parentText" presStyleLbl="node1" presStyleIdx="1" presStyleCnt="6">
        <dgm:presLayoutVars>
          <dgm:chMax val="0"/>
          <dgm:bulletEnabled val="1"/>
        </dgm:presLayoutVars>
      </dgm:prSet>
      <dgm:spPr/>
    </dgm:pt>
    <dgm:pt modelId="{59236BEF-694B-4DFF-9719-6989DEE98AA1}" type="pres">
      <dgm:prSet presAssocID="{3A34EE5C-1CE3-4109-A2E1-27FF65289B6F}" presName="spacer" presStyleCnt="0"/>
      <dgm:spPr/>
    </dgm:pt>
    <dgm:pt modelId="{883D20F3-DF57-422D-8A93-9710829DBC78}" type="pres">
      <dgm:prSet presAssocID="{DC40B80B-847E-4A07-A6C7-5F4B0B4506AD}" presName="parentText" presStyleLbl="node1" presStyleIdx="2" presStyleCnt="6">
        <dgm:presLayoutVars>
          <dgm:chMax val="0"/>
          <dgm:bulletEnabled val="1"/>
        </dgm:presLayoutVars>
      </dgm:prSet>
      <dgm:spPr/>
    </dgm:pt>
    <dgm:pt modelId="{723B6EE8-93B2-4F59-82CC-2EC9E2B28B1E}" type="pres">
      <dgm:prSet presAssocID="{55A706DF-61C8-40AE-BDC9-07BBA7B9DF8D}" presName="spacer" presStyleCnt="0"/>
      <dgm:spPr/>
    </dgm:pt>
    <dgm:pt modelId="{43CB1DA2-3306-41E3-AE2F-EE2ED8D9AD3A}" type="pres">
      <dgm:prSet presAssocID="{D9FD9F0A-06E9-4C48-9D68-D8948FA6C36F}" presName="parentText" presStyleLbl="node1" presStyleIdx="3" presStyleCnt="6">
        <dgm:presLayoutVars>
          <dgm:chMax val="0"/>
          <dgm:bulletEnabled val="1"/>
        </dgm:presLayoutVars>
      </dgm:prSet>
      <dgm:spPr/>
    </dgm:pt>
    <dgm:pt modelId="{D5623346-248B-42EB-BA66-444DEE1D1775}" type="pres">
      <dgm:prSet presAssocID="{E2173095-B8B4-4524-B774-657163E81F0D}" presName="spacer" presStyleCnt="0"/>
      <dgm:spPr/>
    </dgm:pt>
    <dgm:pt modelId="{625D1B4E-71E7-4CC4-9366-244387FEFA13}" type="pres">
      <dgm:prSet presAssocID="{614F67F3-59A1-48A2-A176-784AF21D76E8}" presName="parentText" presStyleLbl="node1" presStyleIdx="4" presStyleCnt="6">
        <dgm:presLayoutVars>
          <dgm:chMax val="0"/>
          <dgm:bulletEnabled val="1"/>
        </dgm:presLayoutVars>
      </dgm:prSet>
      <dgm:spPr/>
    </dgm:pt>
    <dgm:pt modelId="{9F809F48-D1A0-466B-B264-21212E8F7043}" type="pres">
      <dgm:prSet presAssocID="{5C69FCAC-EF92-4BA2-92E2-F3C6122487C2}" presName="spacer" presStyleCnt="0"/>
      <dgm:spPr/>
    </dgm:pt>
    <dgm:pt modelId="{A30FE07F-9D90-4CA2-AD0A-E5E2F77A5ACE}" type="pres">
      <dgm:prSet presAssocID="{34DB6EBF-C7C5-4B5F-A575-CF3D763CE79D}" presName="parentText" presStyleLbl="node1" presStyleIdx="5" presStyleCnt="6">
        <dgm:presLayoutVars>
          <dgm:chMax val="0"/>
          <dgm:bulletEnabled val="1"/>
        </dgm:presLayoutVars>
      </dgm:prSet>
      <dgm:spPr/>
    </dgm:pt>
  </dgm:ptLst>
  <dgm:cxnLst>
    <dgm:cxn modelId="{0EF53E04-3941-476D-9B2C-CFD249555AAD}" type="presOf" srcId="{CCD9E0C2-0546-4AF4-8362-BC39F6F08636}" destId="{A8F6EF20-E39E-4B7C-AE6F-4334478EBCF8}" srcOrd="0" destOrd="0" presId="urn:microsoft.com/office/officeart/2005/8/layout/vList2"/>
    <dgm:cxn modelId="{4361A50D-2C97-4DEB-966F-08F29E4351B9}" srcId="{A72A8D78-BB75-470D-85C2-563A2B4D2780}" destId="{D9FD9F0A-06E9-4C48-9D68-D8948FA6C36F}" srcOrd="3" destOrd="0" parTransId="{531974C1-ED0A-4360-A446-D2FD02E4C939}" sibTransId="{E2173095-B8B4-4524-B774-657163E81F0D}"/>
    <dgm:cxn modelId="{70004A5E-BC28-4D62-9EAD-7EA3A7AE3C42}" type="presOf" srcId="{A72A8D78-BB75-470D-85C2-563A2B4D2780}" destId="{3A879611-D962-46B4-911D-AE9AAC089C2A}" srcOrd="0" destOrd="0" presId="urn:microsoft.com/office/officeart/2005/8/layout/vList2"/>
    <dgm:cxn modelId="{72C06741-232E-4AB7-A9CE-B928596F0836}" srcId="{A72A8D78-BB75-470D-85C2-563A2B4D2780}" destId="{34DB6EBF-C7C5-4B5F-A575-CF3D763CE79D}" srcOrd="5" destOrd="0" parTransId="{339BBD42-E111-454E-AC10-F615CD70FEDB}" sibTransId="{C26F34A5-1954-467B-BCBE-64FD134F7922}"/>
    <dgm:cxn modelId="{4CA95B6E-F945-4C57-A7DF-37E4B3B011A1}" srcId="{A72A8D78-BB75-470D-85C2-563A2B4D2780}" destId="{21A03CFA-B1D2-451D-94AE-13243D7E30FF}" srcOrd="1" destOrd="0" parTransId="{A9381B6F-6A5E-464C-AD5D-305463E348C4}" sibTransId="{3A34EE5C-1CE3-4109-A2E1-27FF65289B6F}"/>
    <dgm:cxn modelId="{CE3F0A87-9338-4062-AD0B-CC1E847DA56D}" type="presOf" srcId="{21A03CFA-B1D2-451D-94AE-13243D7E30FF}" destId="{3BE74DAB-76D5-42AA-9B2E-997114D94A00}" srcOrd="0" destOrd="0" presId="urn:microsoft.com/office/officeart/2005/8/layout/vList2"/>
    <dgm:cxn modelId="{B9E2C18A-FB97-4B69-85D3-A89CF864B440}" type="presOf" srcId="{D9FD9F0A-06E9-4C48-9D68-D8948FA6C36F}" destId="{43CB1DA2-3306-41E3-AE2F-EE2ED8D9AD3A}" srcOrd="0" destOrd="0" presId="urn:microsoft.com/office/officeart/2005/8/layout/vList2"/>
    <dgm:cxn modelId="{D927198B-A5AA-45F0-AAB0-A63BB0105571}" srcId="{A72A8D78-BB75-470D-85C2-563A2B4D2780}" destId="{DC40B80B-847E-4A07-A6C7-5F4B0B4506AD}" srcOrd="2" destOrd="0" parTransId="{01CB6CD9-DA83-4E92-8F91-60AFBCDF0489}" sibTransId="{55A706DF-61C8-40AE-BDC9-07BBA7B9DF8D}"/>
    <dgm:cxn modelId="{D5A201A3-31F3-4DF5-BADF-7915BF96AA38}" type="presOf" srcId="{DC40B80B-847E-4A07-A6C7-5F4B0B4506AD}" destId="{883D20F3-DF57-422D-8A93-9710829DBC78}" srcOrd="0" destOrd="0" presId="urn:microsoft.com/office/officeart/2005/8/layout/vList2"/>
    <dgm:cxn modelId="{A37688C7-D398-4E6A-9106-12DD4810489E}" srcId="{A72A8D78-BB75-470D-85C2-563A2B4D2780}" destId="{614F67F3-59A1-48A2-A176-784AF21D76E8}" srcOrd="4" destOrd="0" parTransId="{4A581C62-D3C8-4390-9DF1-EF655C1F3528}" sibTransId="{5C69FCAC-EF92-4BA2-92E2-F3C6122487C2}"/>
    <dgm:cxn modelId="{2F2409CC-481C-441D-A6C6-25ECE68F85D8}" type="presOf" srcId="{614F67F3-59A1-48A2-A176-784AF21D76E8}" destId="{625D1B4E-71E7-4CC4-9366-244387FEFA13}" srcOrd="0" destOrd="0" presId="urn:microsoft.com/office/officeart/2005/8/layout/vList2"/>
    <dgm:cxn modelId="{5119DECC-4A78-4C77-B5E8-116704B7354B}" srcId="{A72A8D78-BB75-470D-85C2-563A2B4D2780}" destId="{CCD9E0C2-0546-4AF4-8362-BC39F6F08636}" srcOrd="0" destOrd="0" parTransId="{C4D0A159-CB6F-4370-84C0-C161413C2642}" sibTransId="{C4F41500-350D-4AC6-BC94-268CCAE77484}"/>
    <dgm:cxn modelId="{C184ADCD-9FE1-4E2C-8AF4-548EFBD49C97}" type="presOf" srcId="{34DB6EBF-C7C5-4B5F-A575-CF3D763CE79D}" destId="{A30FE07F-9D90-4CA2-AD0A-E5E2F77A5ACE}" srcOrd="0" destOrd="0" presId="urn:microsoft.com/office/officeart/2005/8/layout/vList2"/>
    <dgm:cxn modelId="{94C0889A-3269-44A9-87D8-ADEF55821F17}" type="presParOf" srcId="{3A879611-D962-46B4-911D-AE9AAC089C2A}" destId="{A8F6EF20-E39E-4B7C-AE6F-4334478EBCF8}" srcOrd="0" destOrd="0" presId="urn:microsoft.com/office/officeart/2005/8/layout/vList2"/>
    <dgm:cxn modelId="{79C7E8CB-1F36-4836-9FA4-2D9707E3D11E}" type="presParOf" srcId="{3A879611-D962-46B4-911D-AE9AAC089C2A}" destId="{B13C1BBE-2BD0-4FC1-B24A-F4D2F785873D}" srcOrd="1" destOrd="0" presId="urn:microsoft.com/office/officeart/2005/8/layout/vList2"/>
    <dgm:cxn modelId="{D320E254-1709-463F-A949-3D03C1345855}" type="presParOf" srcId="{3A879611-D962-46B4-911D-AE9AAC089C2A}" destId="{3BE74DAB-76D5-42AA-9B2E-997114D94A00}" srcOrd="2" destOrd="0" presId="urn:microsoft.com/office/officeart/2005/8/layout/vList2"/>
    <dgm:cxn modelId="{B23DF2F1-7B61-490B-97CC-8916840DDD38}" type="presParOf" srcId="{3A879611-D962-46B4-911D-AE9AAC089C2A}" destId="{59236BEF-694B-4DFF-9719-6989DEE98AA1}" srcOrd="3" destOrd="0" presId="urn:microsoft.com/office/officeart/2005/8/layout/vList2"/>
    <dgm:cxn modelId="{6FCF7B55-A915-42EE-8183-4D1D2D2D7969}" type="presParOf" srcId="{3A879611-D962-46B4-911D-AE9AAC089C2A}" destId="{883D20F3-DF57-422D-8A93-9710829DBC78}" srcOrd="4" destOrd="0" presId="urn:microsoft.com/office/officeart/2005/8/layout/vList2"/>
    <dgm:cxn modelId="{5E821E16-3614-416B-8EEA-770CEFA5B7A7}" type="presParOf" srcId="{3A879611-D962-46B4-911D-AE9AAC089C2A}" destId="{723B6EE8-93B2-4F59-82CC-2EC9E2B28B1E}" srcOrd="5" destOrd="0" presId="urn:microsoft.com/office/officeart/2005/8/layout/vList2"/>
    <dgm:cxn modelId="{1ED457E2-81F6-4C81-8995-3A6F7FEC2459}" type="presParOf" srcId="{3A879611-D962-46B4-911D-AE9AAC089C2A}" destId="{43CB1DA2-3306-41E3-AE2F-EE2ED8D9AD3A}" srcOrd="6" destOrd="0" presId="urn:microsoft.com/office/officeart/2005/8/layout/vList2"/>
    <dgm:cxn modelId="{9FC689CB-D112-44C6-B091-C489C7BB3EEF}" type="presParOf" srcId="{3A879611-D962-46B4-911D-AE9AAC089C2A}" destId="{D5623346-248B-42EB-BA66-444DEE1D1775}" srcOrd="7" destOrd="0" presId="urn:microsoft.com/office/officeart/2005/8/layout/vList2"/>
    <dgm:cxn modelId="{AC30DF0B-1E4E-477D-B303-C59F7997C559}" type="presParOf" srcId="{3A879611-D962-46B4-911D-AE9AAC089C2A}" destId="{625D1B4E-71E7-4CC4-9366-244387FEFA13}" srcOrd="8" destOrd="0" presId="urn:microsoft.com/office/officeart/2005/8/layout/vList2"/>
    <dgm:cxn modelId="{05822BBE-21E6-4D05-ACE3-3E46C0C25422}" type="presParOf" srcId="{3A879611-D962-46B4-911D-AE9AAC089C2A}" destId="{9F809F48-D1A0-466B-B264-21212E8F7043}" srcOrd="9" destOrd="0" presId="urn:microsoft.com/office/officeart/2005/8/layout/vList2"/>
    <dgm:cxn modelId="{B9F23FD1-D741-44E2-A414-68E62E3E72E9}" type="presParOf" srcId="{3A879611-D962-46B4-911D-AE9AAC089C2A}" destId="{A30FE07F-9D90-4CA2-AD0A-E5E2F77A5AC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6EF20-E39E-4B7C-AE6F-4334478EBCF8}">
      <dsp:nvSpPr>
        <dsp:cNvPr id="0" name=""/>
        <dsp:cNvSpPr/>
      </dsp:nvSpPr>
      <dsp:spPr>
        <a:xfrm>
          <a:off x="0" y="0"/>
          <a:ext cx="9309101" cy="7371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Course Information &amp; Setup</a:t>
          </a:r>
        </a:p>
      </dsp:txBody>
      <dsp:txXfrm>
        <a:off x="35982" y="35982"/>
        <a:ext cx="9237137" cy="665136"/>
      </dsp:txXfrm>
    </dsp:sp>
    <dsp:sp modelId="{3BE74DAB-76D5-42AA-9B2E-997114D94A00}">
      <dsp:nvSpPr>
        <dsp:cNvPr id="0" name=""/>
        <dsp:cNvSpPr/>
      </dsp:nvSpPr>
      <dsp:spPr>
        <a:xfrm>
          <a:off x="0" y="757543"/>
          <a:ext cx="9309101" cy="737100"/>
        </a:xfrm>
        <a:prstGeom prst="roundRect">
          <a:avLst/>
        </a:prstGeom>
        <a:solidFill>
          <a:schemeClr val="accent4">
            <a:hueOff val="613992"/>
            <a:satOff val="-7778"/>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DL Introduction and Definition</a:t>
          </a:r>
        </a:p>
      </dsp:txBody>
      <dsp:txXfrm>
        <a:off x="35982" y="793525"/>
        <a:ext cx="9237137" cy="665136"/>
      </dsp:txXfrm>
    </dsp:sp>
    <dsp:sp modelId="{883D20F3-DF57-422D-8A93-9710829DBC78}">
      <dsp:nvSpPr>
        <dsp:cNvPr id="0" name=""/>
        <dsp:cNvSpPr/>
      </dsp:nvSpPr>
      <dsp:spPr>
        <a:xfrm>
          <a:off x="0" y="1509043"/>
          <a:ext cx="9309101" cy="737100"/>
        </a:xfrm>
        <a:prstGeom prst="roundRect">
          <a:avLst/>
        </a:prstGeom>
        <a:solidFill>
          <a:schemeClr val="accent4">
            <a:hueOff val="1227984"/>
            <a:satOff val="-1555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History &amp; Evolution</a:t>
          </a:r>
        </a:p>
      </dsp:txBody>
      <dsp:txXfrm>
        <a:off x="35982" y="1545025"/>
        <a:ext cx="9237137" cy="665136"/>
      </dsp:txXfrm>
    </dsp:sp>
    <dsp:sp modelId="{43CB1DA2-3306-41E3-AE2F-EE2ED8D9AD3A}">
      <dsp:nvSpPr>
        <dsp:cNvPr id="0" name=""/>
        <dsp:cNvSpPr/>
      </dsp:nvSpPr>
      <dsp:spPr>
        <a:xfrm>
          <a:off x="0" y="2260543"/>
          <a:ext cx="9309101" cy="737100"/>
        </a:xfrm>
        <a:prstGeom prst="roundRect">
          <a:avLst/>
        </a:prstGeom>
        <a:solidFill>
          <a:schemeClr val="accent4">
            <a:hueOff val="1841976"/>
            <a:satOff val="-23333"/>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Foundational Concepts </a:t>
          </a:r>
        </a:p>
      </dsp:txBody>
      <dsp:txXfrm>
        <a:off x="35982" y="2296525"/>
        <a:ext cx="9237137" cy="665136"/>
      </dsp:txXfrm>
    </dsp:sp>
    <dsp:sp modelId="{625D1B4E-71E7-4CC4-9366-244387FEFA13}">
      <dsp:nvSpPr>
        <dsp:cNvPr id="0" name=""/>
        <dsp:cNvSpPr/>
      </dsp:nvSpPr>
      <dsp:spPr>
        <a:xfrm>
          <a:off x="0" y="3012043"/>
          <a:ext cx="9309101" cy="737100"/>
        </a:xfrm>
        <a:prstGeom prst="roundRect">
          <a:avLst/>
        </a:prstGeom>
        <a:solidFill>
          <a:schemeClr val="accent4">
            <a:hueOff val="2455968"/>
            <a:satOff val="-3111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DL Applications </a:t>
          </a:r>
        </a:p>
      </dsp:txBody>
      <dsp:txXfrm>
        <a:off x="35982" y="3048025"/>
        <a:ext cx="9237137" cy="665136"/>
      </dsp:txXfrm>
    </dsp:sp>
    <dsp:sp modelId="{A30FE07F-9D90-4CA2-AD0A-E5E2F77A5ACE}">
      <dsp:nvSpPr>
        <dsp:cNvPr id="0" name=""/>
        <dsp:cNvSpPr/>
      </dsp:nvSpPr>
      <dsp:spPr>
        <a:xfrm>
          <a:off x="0" y="3763543"/>
          <a:ext cx="9309101" cy="737100"/>
        </a:xfrm>
        <a:prstGeom prst="roundRect">
          <a:avLst/>
        </a:prstGeom>
        <a:solidFill>
          <a:schemeClr val="accent4">
            <a:hueOff val="3069960"/>
            <a:satOff val="-38889"/>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DL Environments &amp; Libraries </a:t>
          </a:r>
        </a:p>
      </dsp:txBody>
      <dsp:txXfrm>
        <a:off x="35982" y="3799525"/>
        <a:ext cx="9237137" cy="6651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94486-03AC-4343-9656-A41685F59333}"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DF81F-B7B9-49ED-A138-0CE7F583BCFD}" type="slidenum">
              <a:rPr lang="en-US" smtClean="0"/>
              <a:t>‹#›</a:t>
            </a:fld>
            <a:endParaRPr lang="en-US"/>
          </a:p>
        </p:txBody>
      </p:sp>
    </p:spTree>
    <p:extLst>
      <p:ext uri="{BB962C8B-B14F-4D97-AF65-F5344CB8AC3E}">
        <p14:creationId xmlns:p14="http://schemas.microsoft.com/office/powerpoint/2010/main" val="375738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Class is Better Than a Netflix Binge!</a:t>
            </a:r>
            <a:br>
              <a:rPr lang="en-US" dirty="0"/>
            </a:br>
            <a:r>
              <a:rPr lang="en-US" dirty="0"/>
              <a:t>Welcome to the wild and wonderful world of </a:t>
            </a:r>
            <a:r>
              <a:rPr lang="en-US" b="1" dirty="0"/>
              <a:t>Deep Learning</a:t>
            </a:r>
            <a:r>
              <a:rPr lang="en-US" dirty="0"/>
              <a:t>—where machines learn to think (kind of) and you learn to sound like a genius at parties.</a:t>
            </a:r>
          </a:p>
          <a:p>
            <a:r>
              <a:rPr lang="en-US" dirty="0"/>
              <a:t>Don’t worry, no scalpels or brain surgery here. Instead, we’ll dig into the mysteries of neural networks, backpropagation (yes, it’s as cool as it sounds), and convolutional layers so smart they might start demanding coffee breaks. We’ll make sense of all those fancy terms that make AI sound magical—while secretly just being math in disguise.</a:t>
            </a:r>
          </a:p>
          <a:p>
            <a:r>
              <a:rPr lang="en-US" dirty="0"/>
              <a:t>By the end of this course, you’ll be building your own AI models that could (probably won’t) take over the world—or at least get your friends to say, “Wow, you’re </a:t>
            </a:r>
            <a:r>
              <a:rPr lang="en-US" i="1" dirty="0"/>
              <a:t>really</a:t>
            </a:r>
            <a:r>
              <a:rPr lang="en-US" dirty="0"/>
              <a:t> into this stuff.” So grab your caffeinated beverage of choice, power up your laptop, and let’s teach machines how to learn. Who knows? Your code might be the next Skynet... or just a really impressive Instagram filter.</a:t>
            </a:r>
          </a:p>
          <a:p>
            <a:endParaRPr lang="en-US" dirty="0"/>
          </a:p>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1</a:t>
            </a:fld>
            <a:endParaRPr lang="en-US"/>
          </a:p>
        </p:txBody>
      </p:sp>
    </p:spTree>
    <p:extLst>
      <p:ext uri="{BB962C8B-B14F-4D97-AF65-F5344CB8AC3E}">
        <p14:creationId xmlns:p14="http://schemas.microsoft.com/office/powerpoint/2010/main" val="2375569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generic neuron (node) has: </a:t>
            </a:r>
          </a:p>
          <a:p>
            <a:pPr marL="228600" indent="-228600">
              <a:buFont typeface="+mj-lt"/>
              <a:buAutoNum type="alphaUcPeriod"/>
            </a:pPr>
            <a:r>
              <a:rPr lang="en-US" b="1" dirty="0"/>
              <a:t>Inputs</a:t>
            </a:r>
            <a:r>
              <a:rPr lang="en-US" dirty="0"/>
              <a:t> that are fed values from data or from neurons before it</a:t>
            </a:r>
          </a:p>
          <a:p>
            <a:pPr marL="228600" indent="-228600">
              <a:buFont typeface="+mj-lt"/>
              <a:buAutoNum type="alphaUcPeriod"/>
            </a:pPr>
            <a:r>
              <a:rPr lang="en-US" b="1" dirty="0"/>
              <a:t>Weights</a:t>
            </a:r>
            <a:r>
              <a:rPr lang="en-US" dirty="0"/>
              <a:t> that are multiplied by these values to allow some inputs to be considered more than others and </a:t>
            </a:r>
            <a:r>
              <a:rPr lang="en-US" b="1" dirty="0"/>
              <a:t>a bias  </a:t>
            </a:r>
            <a:r>
              <a:rPr lang="en-US" dirty="0"/>
              <a:t>that is the added to the sum of the weights </a:t>
            </a:r>
          </a:p>
          <a:p>
            <a:pPr marL="228600" indent="-228600">
              <a:buFont typeface="+mj-lt"/>
              <a:buAutoNum type="alphaUcPeriod"/>
            </a:pPr>
            <a:r>
              <a:rPr lang="en-US" b="1" dirty="0"/>
              <a:t>An Activation function </a:t>
            </a:r>
            <a:r>
              <a:rPr lang="en-US" dirty="0"/>
              <a:t>that modifies the sum of weighted  values that we choose, often to create non-linear relationships. The  output of this activation function is provided  to the next neurons or as an output of the whole model</a:t>
            </a:r>
          </a:p>
          <a:p>
            <a:pPr marL="342900" marR="0" lvl="0" indent="-342900">
              <a:spcBef>
                <a:spcPts val="0"/>
              </a:spcBef>
              <a:spcAft>
                <a:spcPts val="0"/>
              </a:spcAft>
              <a:buFont typeface="+mj-lt"/>
              <a:buAutoNum type="arabicPeriod"/>
              <a:tabLst>
                <a:tab pos="457200" algn="l"/>
              </a:tabLst>
            </a:pPr>
            <a:r>
              <a:rPr lang="en-US" sz="1200" b="1" dirty="0">
                <a:effectLst/>
                <a:latin typeface="Calibri" panose="020F0502020204030204" pitchFamily="34" charset="0"/>
                <a:ea typeface="Times New Roman" panose="02020603050405020304" pitchFamily="18" charset="0"/>
              </a:rPr>
              <a:t>Activation Function</a:t>
            </a:r>
            <a:r>
              <a:rPr lang="en-US" sz="1200" dirty="0">
                <a:effectLst/>
                <a:latin typeface="Calibri" panose="020F0502020204030204" pitchFamily="34" charset="0"/>
                <a:ea typeface="Times New Roman" panose="02020603050405020304" pitchFamily="18" charset="0"/>
              </a:rPr>
              <a:t>: Now comes the activation function. It takes the result from above and transforms it into a new number, usually between some range like 0 to 1, or -1 to 1.</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The activation function helps the neural network make complex decisions. Without an activation function, each neuron would only be doing simple additions and multiplications, which limits what the network can learn. Activation functions introduce a touch of complexity and nuance, allowing the network to learn from errors and make better decisions or predictions.</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30545C1-DE60-426F-BD4D-6B7A446396CC}" type="slidenum">
              <a:rPr lang="en-US" smtClean="0"/>
              <a:t>20</a:t>
            </a:fld>
            <a:endParaRPr lang="en-US"/>
          </a:p>
        </p:txBody>
      </p:sp>
    </p:spTree>
    <p:extLst>
      <p:ext uri="{BB962C8B-B14F-4D97-AF65-F5344CB8AC3E}">
        <p14:creationId xmlns:p14="http://schemas.microsoft.com/office/powerpoint/2010/main" val="1871653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err="1"/>
              <a:t>ReLU</a:t>
            </a:r>
            <a:r>
              <a:rPr lang="en-US" dirty="0"/>
              <a:t>: Like a flashlight - either off or bright.</a:t>
            </a:r>
          </a:p>
          <a:p>
            <a:pPr>
              <a:buFont typeface="Arial" panose="020B0604020202020204" pitchFamily="34" charset="0"/>
              <a:buChar char="•"/>
            </a:pPr>
            <a:r>
              <a:rPr lang="en-US" dirty="0"/>
              <a:t>Sigmoid: Like sunrise - gradual transition from dark to light.</a:t>
            </a:r>
          </a:p>
          <a:p>
            <a:pPr>
              <a:buFont typeface="Arial" panose="020B0604020202020204" pitchFamily="34" charset="0"/>
              <a:buChar char="•"/>
            </a:pPr>
            <a:r>
              <a:rPr lang="en-US" dirty="0"/>
              <a:t>Tanh: Like a review system from very negative to very positive.</a:t>
            </a:r>
          </a:p>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23</a:t>
            </a:fld>
            <a:endParaRPr lang="en-US"/>
          </a:p>
        </p:txBody>
      </p:sp>
    </p:spTree>
    <p:extLst>
      <p:ext uri="{BB962C8B-B14F-4D97-AF65-F5344CB8AC3E}">
        <p14:creationId xmlns:p14="http://schemas.microsoft.com/office/powerpoint/2010/main" val="1485027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24</a:t>
            </a:fld>
            <a:endParaRPr lang="en-US"/>
          </a:p>
        </p:txBody>
      </p:sp>
    </p:spTree>
    <p:extLst>
      <p:ext uri="{BB962C8B-B14F-4D97-AF65-F5344CB8AC3E}">
        <p14:creationId xmlns:p14="http://schemas.microsoft.com/office/powerpoint/2010/main" val="206913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600" dirty="0">
                <a:cs typeface="Segoe UI" panose="020B0502040204020203" pitchFamily="34" charset="0"/>
              </a:rPr>
              <a:t>Note that in a Neural Network </a:t>
            </a:r>
            <a:r>
              <a:rPr lang="en-US" sz="2600" b="0" i="0" dirty="0">
                <a:effectLst/>
                <a:cs typeface="Segoe UI" panose="020B0502040204020203" pitchFamily="34" charset="0"/>
              </a:rPr>
              <a:t>we just feed data to the NN and it creates the weights and biases using a process called backpropagation</a:t>
            </a:r>
            <a:r>
              <a:rPr lang="en-US" sz="2600" dirty="0">
                <a:cs typeface="Segoe UI" panose="020B0502040204020203" pitchFamily="34" charset="0"/>
              </a:rPr>
              <a:t>.</a:t>
            </a:r>
          </a:p>
          <a:p>
            <a:pPr lvl="1">
              <a:buFont typeface="+mj-lt"/>
              <a:buAutoNum type="arabicPeriod"/>
            </a:pPr>
            <a:r>
              <a:rPr lang="en-US" sz="2200" b="0" i="0" dirty="0">
                <a:effectLst/>
                <a:cs typeface="Segoe UI" panose="020B0502040204020203" pitchFamily="34" charset="0"/>
              </a:rPr>
              <a:t>The input data is fed into the network, and the output of the network is calculated.</a:t>
            </a:r>
          </a:p>
          <a:p>
            <a:pPr lvl="1">
              <a:buFont typeface="+mj-lt"/>
              <a:buAutoNum type="arabicPeriod"/>
            </a:pPr>
            <a:r>
              <a:rPr lang="en-US" sz="2200" b="0" i="0" dirty="0">
                <a:effectLst/>
                <a:cs typeface="Segoe UI" panose="020B0502040204020203" pitchFamily="34" charset="0"/>
              </a:rPr>
              <a:t>The loss function is calculated by comparing the output of the network to the desired output.</a:t>
            </a:r>
          </a:p>
          <a:p>
            <a:pPr lvl="1">
              <a:buFont typeface="+mj-lt"/>
              <a:buAutoNum type="arabicPeriod"/>
            </a:pPr>
            <a:r>
              <a:rPr lang="en-US" sz="2200" b="0" i="0" dirty="0">
                <a:effectLst/>
                <a:cs typeface="Segoe UI" panose="020B0502040204020203" pitchFamily="34" charset="0"/>
              </a:rPr>
              <a:t>The gradient of the loss function with respect to the network weights and biases is calculated.</a:t>
            </a:r>
          </a:p>
          <a:p>
            <a:pPr lvl="1">
              <a:buFont typeface="+mj-lt"/>
              <a:buAutoNum type="arabicPeriod"/>
            </a:pPr>
            <a:r>
              <a:rPr lang="en-US" sz="2200" b="0" i="0" dirty="0">
                <a:effectLst/>
                <a:cs typeface="Segoe UI" panose="020B0502040204020203" pitchFamily="34" charset="0"/>
              </a:rPr>
              <a:t>The network weights and biases are updated in a way that reduces the loss.</a:t>
            </a:r>
          </a:p>
          <a:p>
            <a:pPr lvl="1">
              <a:buFont typeface="+mj-lt"/>
              <a:buAutoNum type="arabicPeriod"/>
            </a:pPr>
            <a:r>
              <a:rPr lang="en-US" sz="2200" b="0" i="0" dirty="0">
                <a:effectLst/>
                <a:cs typeface="Segoe UI" panose="020B0502040204020203" pitchFamily="34" charset="0"/>
              </a:rPr>
              <a:t>Steps 1-4 are repeated until the network reaches a desired level of performance</a:t>
            </a:r>
            <a:r>
              <a:rPr lang="en-US" sz="2200" b="0" i="0" dirty="0">
                <a:effectLst/>
              </a:rPr>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Types of Learning: Batch Sizes Matter!</a:t>
            </a:r>
          </a:p>
          <a:p>
            <a:endParaRPr lang="en-US" dirty="0"/>
          </a:p>
          <a:p>
            <a:r>
              <a:rPr lang="en-US" dirty="0"/>
              <a:t>1. Batch Learning</a:t>
            </a:r>
          </a:p>
          <a:p>
            <a:r>
              <a:rPr lang="en-US" dirty="0"/>
              <a:t>   • Like studying an entire textbook before taking a quiz</a:t>
            </a:r>
          </a:p>
          <a:p>
            <a:r>
              <a:rPr lang="en-US" dirty="0"/>
              <a:t>   • Uses all training data at once</a:t>
            </a:r>
          </a:p>
          <a:p>
            <a:r>
              <a:rPr lang="en-US" dirty="0"/>
              <a:t>   • Very accurate but slow</a:t>
            </a:r>
          </a:p>
          <a:p>
            <a:r>
              <a:rPr lang="en-US" dirty="0"/>
              <a:t>   • Example: Learning from 50,000 images at once</a:t>
            </a:r>
          </a:p>
          <a:p>
            <a:endParaRPr lang="en-US" dirty="0"/>
          </a:p>
          <a:p>
            <a:r>
              <a:rPr lang="en-US" dirty="0"/>
              <a:t>2. Mini-Batch Learning</a:t>
            </a:r>
          </a:p>
          <a:p>
            <a:r>
              <a:rPr lang="en-US" dirty="0"/>
              <a:t>   • Like studying one chapter at a time</a:t>
            </a:r>
          </a:p>
          <a:p>
            <a:r>
              <a:rPr lang="en-US" dirty="0"/>
              <a:t>   • Uses small groups of data (e.g., 32 or 64 samples)</a:t>
            </a:r>
          </a:p>
          <a:p>
            <a:r>
              <a:rPr lang="en-US" dirty="0"/>
              <a:t>   • Good balance of speed and accuracy</a:t>
            </a:r>
          </a:p>
          <a:p>
            <a:r>
              <a:rPr lang="en-US" dirty="0"/>
              <a:t>   • Most commonly used in practice</a:t>
            </a:r>
          </a:p>
          <a:p>
            <a:r>
              <a:rPr lang="en-US" dirty="0"/>
              <a:t>   • Example: Learning from 50 images at a time</a:t>
            </a:r>
          </a:p>
          <a:p>
            <a:endParaRPr lang="en-US" dirty="0"/>
          </a:p>
          <a:p>
            <a:r>
              <a:rPr lang="en-US" dirty="0"/>
              <a:t>3. Stochastic (One-by-One)</a:t>
            </a:r>
          </a:p>
          <a:p>
            <a:r>
              <a:rPr lang="en-US" dirty="0"/>
              <a:t>   • Like studying one flashcard at a time</a:t>
            </a:r>
          </a:p>
          <a:p>
            <a:r>
              <a:rPr lang="en-US" dirty="0"/>
              <a:t>   • Updates after each single example</a:t>
            </a:r>
          </a:p>
          <a:p>
            <a:r>
              <a:rPr lang="en-US" dirty="0"/>
              <a:t>   • Fast but can be jumpy</a:t>
            </a:r>
          </a:p>
          <a:p>
            <a:r>
              <a:rPr lang="en-US" dirty="0"/>
              <a:t>   • Example: Learning from 1 image at a time</a:t>
            </a:r>
          </a:p>
          <a:p>
            <a:endParaRPr lang="en-US" dirty="0"/>
          </a:p>
          <a:p>
            <a:r>
              <a:rPr lang="en-US" dirty="0"/>
              <a:t>This is often best taught with a visualization, so here's a suggested analogy:</a:t>
            </a:r>
          </a:p>
          <a:p>
            <a:r>
              <a:rPr lang="en-US" dirty="0"/>
              <a:t>Picture three different restaurant managers learning from customer feedback:</a:t>
            </a:r>
          </a:p>
          <a:p>
            <a:pPr>
              <a:buFont typeface="+mj-lt"/>
              <a:buAutoNum type="arabicPeriod"/>
            </a:pPr>
            <a:r>
              <a:rPr lang="en-US" dirty="0"/>
              <a:t>Batch: Reads all reviews once a month (thorough but slow)</a:t>
            </a:r>
          </a:p>
          <a:p>
            <a:pPr>
              <a:buFont typeface="+mj-lt"/>
              <a:buAutoNum type="arabicPeriod"/>
            </a:pPr>
            <a:r>
              <a:rPr lang="en-US" dirty="0"/>
              <a:t>Mini-Batch: Reviews feedback every evening (balanced approach)</a:t>
            </a:r>
          </a:p>
          <a:p>
            <a:pPr>
              <a:buFont typeface="+mj-lt"/>
              <a:buAutoNum type="arabicPeriod"/>
            </a:pPr>
            <a:r>
              <a:rPr lang="en-US" dirty="0"/>
              <a:t>Stochastic: Changes things after each customer (quick but might overreact)</a:t>
            </a:r>
          </a:p>
          <a:p>
            <a:r>
              <a:rPr lang="en-US" dirty="0"/>
              <a:t>Understanding when to use each:</a:t>
            </a:r>
          </a:p>
          <a:p>
            <a:pPr>
              <a:buFont typeface="Arial" panose="020B0604020202020204" pitchFamily="34" charset="0"/>
              <a:buChar char="•"/>
            </a:pPr>
            <a:r>
              <a:rPr lang="en-US" dirty="0"/>
              <a:t>Use Batch when accuracy is crucial and you have plenty of computing power</a:t>
            </a:r>
          </a:p>
          <a:p>
            <a:pPr>
              <a:buFont typeface="Arial" panose="020B0604020202020204" pitchFamily="34" charset="0"/>
              <a:buChar char="•"/>
            </a:pPr>
            <a:r>
              <a:rPr lang="en-US" dirty="0"/>
              <a:t>Use Mini-Batch for most real-world applications (it's the sweet spot)</a:t>
            </a:r>
          </a:p>
          <a:p>
            <a:pPr>
              <a:buFont typeface="Arial" panose="020B0604020202020204" pitchFamily="34" charset="0"/>
              <a:buChar char="•"/>
            </a:pPr>
            <a:r>
              <a:rPr lang="en-US" dirty="0"/>
              <a:t>Use Stochastic when you need real-time learning or have limited memory</a:t>
            </a:r>
          </a:p>
          <a:p>
            <a:endParaRPr lang="en-US" dirty="0"/>
          </a:p>
          <a:p>
            <a:endParaRPr lang="en-US" dirty="0"/>
          </a:p>
          <a:p>
            <a:r>
              <a:rPr lang="en-US" dirty="0"/>
              <a:t>Local Minima </a:t>
            </a:r>
          </a:p>
          <a:p>
            <a:r>
              <a:rPr lang="en-US" dirty="0"/>
              <a:t>Understanding Local Minima</a:t>
            </a:r>
          </a:p>
          <a:p>
            <a:endParaRPr lang="en-US" dirty="0"/>
          </a:p>
          <a:p>
            <a:r>
              <a:rPr lang="en-US" dirty="0"/>
              <a:t>The Valley Problem</a:t>
            </a:r>
          </a:p>
          <a:p>
            <a:r>
              <a:rPr lang="en-US" dirty="0"/>
              <a:t>- Imagine a hiker looking for the lowest point</a:t>
            </a:r>
          </a:p>
          <a:p>
            <a:r>
              <a:rPr lang="en-US" dirty="0"/>
              <a:t>- They might stop at a small valley (local minimum)</a:t>
            </a:r>
          </a:p>
          <a:p>
            <a:r>
              <a:rPr lang="en-US" dirty="0"/>
              <a:t>- But miss the deeper valley (global minimum)</a:t>
            </a:r>
          </a:p>
          <a:p>
            <a:r>
              <a:rPr lang="en-US" dirty="0"/>
              <a:t>- Neural networks can face the same challenge!</a:t>
            </a:r>
          </a:p>
          <a:p>
            <a:endParaRPr lang="en-US" dirty="0"/>
          </a:p>
          <a:p>
            <a:r>
              <a:rPr lang="en-US" dirty="0"/>
              <a:t>Solutions:</a:t>
            </a:r>
          </a:p>
          <a:p>
            <a:r>
              <a:rPr lang="en-US" dirty="0"/>
              <a:t>- Take bigger steps sometimes (momentum)</a:t>
            </a:r>
          </a:p>
          <a:p>
            <a:r>
              <a:rPr lang="en-US" dirty="0"/>
              <a:t>- Try different starting points</a:t>
            </a:r>
          </a:p>
          <a:p>
            <a:r>
              <a:rPr lang="en-US" dirty="0"/>
              <a:t>- Use "energy" to climb out of small valleys</a:t>
            </a:r>
          </a:p>
        </p:txBody>
      </p:sp>
      <p:sp>
        <p:nvSpPr>
          <p:cNvPr id="4" name="Slide Number Placeholder 3"/>
          <p:cNvSpPr>
            <a:spLocks noGrp="1"/>
          </p:cNvSpPr>
          <p:nvPr>
            <p:ph type="sldNum" sz="quarter" idx="5"/>
          </p:nvPr>
        </p:nvSpPr>
        <p:spPr/>
        <p:txBody>
          <a:bodyPr/>
          <a:lstStyle/>
          <a:p>
            <a:fld id="{2DBDF81F-B7B9-49ED-A138-0CE7F583BCFD}" type="slidenum">
              <a:rPr lang="en-US" smtClean="0"/>
              <a:t>29</a:t>
            </a:fld>
            <a:endParaRPr lang="en-US"/>
          </a:p>
        </p:txBody>
      </p:sp>
    </p:spTree>
    <p:extLst>
      <p:ext uri="{BB962C8B-B14F-4D97-AF65-F5344CB8AC3E}">
        <p14:creationId xmlns:p14="http://schemas.microsoft.com/office/powerpoint/2010/main" val="55248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They Work Together"</a:t>
            </a:r>
          </a:p>
          <a:p>
            <a:r>
              <a:rPr lang="en-US" b="1" dirty="0"/>
              <a:t>The Learning Dance:</a:t>
            </a:r>
          </a:p>
          <a:p>
            <a:pPr>
              <a:buFont typeface="+mj-lt"/>
              <a:buAutoNum type="arabicPeriod"/>
            </a:pPr>
            <a:r>
              <a:rPr lang="en-US" b="1" dirty="0"/>
              <a:t>Backpropagation Says:</a:t>
            </a:r>
            <a:endParaRPr lang="en-US" dirty="0"/>
          </a:p>
          <a:p>
            <a:pPr marL="742950" lvl="1" indent="-285750">
              <a:buFont typeface="+mj-lt"/>
              <a:buAutoNum type="arabicPeriod"/>
            </a:pPr>
            <a:r>
              <a:rPr lang="en-US" dirty="0"/>
              <a:t>"Here's what each part of the network did wrong" (Like a teacher marking a test).</a:t>
            </a:r>
          </a:p>
          <a:p>
            <a:pPr>
              <a:buFont typeface="+mj-lt"/>
              <a:buAutoNum type="arabicPeriod"/>
            </a:pPr>
            <a:r>
              <a:rPr lang="en-US" b="1" dirty="0"/>
              <a:t>Gradient Descent Decides:</a:t>
            </a:r>
            <a:endParaRPr lang="en-US" dirty="0"/>
          </a:p>
          <a:p>
            <a:pPr marL="742950" lvl="1" indent="-285750">
              <a:buFont typeface="+mj-lt"/>
              <a:buAutoNum type="arabicPeriod"/>
            </a:pPr>
            <a:r>
              <a:rPr lang="en-US" dirty="0"/>
              <a:t>"Here's how much to change each part" (Like deciding how much practice each skill needs).</a:t>
            </a:r>
          </a:p>
          <a:p>
            <a:pPr>
              <a:buFont typeface="+mj-lt"/>
              <a:buAutoNum type="arabicPeriod"/>
            </a:pPr>
            <a:r>
              <a:rPr lang="en-US" b="1" dirty="0"/>
              <a:t>Together They:</a:t>
            </a:r>
            <a:endParaRPr lang="en-US" dirty="0"/>
          </a:p>
          <a:p>
            <a:pPr marL="742950" lvl="1" indent="-285750">
              <a:buFont typeface="+mj-lt"/>
              <a:buAutoNum type="arabicPeriod"/>
            </a:pPr>
            <a:r>
              <a:rPr lang="en-US" dirty="0"/>
              <a:t>Find the mistakes (Backpropagation).</a:t>
            </a:r>
          </a:p>
          <a:p>
            <a:pPr marL="742950" lvl="1" indent="-285750">
              <a:buFont typeface="+mj-lt"/>
              <a:buAutoNum type="arabicPeriod"/>
            </a:pPr>
            <a:r>
              <a:rPr lang="en-US" dirty="0"/>
              <a:t>Fix the mistakes (Gradient Descent).</a:t>
            </a:r>
          </a:p>
          <a:p>
            <a:pPr marL="742950" lvl="1" indent="-285750">
              <a:buFont typeface="+mj-lt"/>
              <a:buAutoNum type="arabicPeriod"/>
            </a:pPr>
            <a:r>
              <a:rPr lang="en-US" dirty="0"/>
              <a:t>Make small, smart improvements.</a:t>
            </a:r>
          </a:p>
          <a:p>
            <a:pPr marL="742950" lvl="1" indent="-285750">
              <a:buFont typeface="+mj-lt"/>
              <a:buAutoNum type="arabicPeriod"/>
            </a:pPr>
            <a:r>
              <a:rPr lang="en-US" dirty="0"/>
              <a:t>Lead to better results.</a:t>
            </a:r>
          </a:p>
          <a:p>
            <a:r>
              <a:rPr lang="en-US" b="1" dirty="0"/>
              <a:t>Visual Analogy:</a:t>
            </a:r>
            <a:endParaRPr lang="en-US" dirty="0"/>
          </a:p>
          <a:p>
            <a:pPr>
              <a:buFont typeface="Arial" panose="020B0604020202020204" pitchFamily="34" charset="0"/>
              <a:buChar char="•"/>
            </a:pPr>
            <a:r>
              <a:rPr lang="en-US" b="1" dirty="0"/>
              <a:t>Learning to Park a Car</a:t>
            </a:r>
            <a:endParaRPr lang="en-US" dirty="0"/>
          </a:p>
          <a:p>
            <a:pPr marL="742950" lvl="1" indent="-285750">
              <a:buFont typeface="Arial" panose="020B0604020202020204" pitchFamily="34" charset="0"/>
              <a:buChar char="•"/>
            </a:pPr>
            <a:r>
              <a:rPr lang="en-US" dirty="0"/>
              <a:t>Backpropagation: "You're too far to the left" (Identifies the problem).</a:t>
            </a:r>
          </a:p>
          <a:p>
            <a:pPr marL="742950" lvl="1" indent="-285750">
              <a:buFont typeface="Arial" panose="020B0604020202020204" pitchFamily="34" charset="0"/>
              <a:buChar char="•"/>
            </a:pPr>
            <a:r>
              <a:rPr lang="en-US" dirty="0"/>
              <a:t>Gradient Descent: "Turn the wheel right by 15 degrees" (Decides how much to adjust).</a:t>
            </a:r>
          </a:p>
          <a:p>
            <a:pPr marL="742950" lvl="1" indent="-285750">
              <a:buFont typeface="Arial" panose="020B0604020202020204" pitchFamily="34" charset="0"/>
              <a:buChar char="•"/>
            </a:pPr>
            <a:r>
              <a:rPr lang="en-US" dirty="0"/>
              <a:t>Result: Perfect parking through small, informed adjustments.</a:t>
            </a:r>
          </a:p>
          <a:p>
            <a:r>
              <a:rPr lang="en-US" b="1" dirty="0"/>
              <a:t>Speaker Notes:</a:t>
            </a:r>
            <a:endParaRPr lang="en-US" dirty="0"/>
          </a:p>
          <a:p>
            <a:pPr>
              <a:buFont typeface="Arial" panose="020B0604020202020204" pitchFamily="34" charset="0"/>
              <a:buChar char="•"/>
            </a:pPr>
            <a:r>
              <a:rPr lang="en-US" b="1" dirty="0"/>
              <a:t>Key Analogies to Share:</a:t>
            </a:r>
            <a:endParaRPr lang="en-US" dirty="0"/>
          </a:p>
          <a:p>
            <a:pPr marL="742950" lvl="1" indent="-285750">
              <a:buFont typeface="Arial" panose="020B0604020202020204" pitchFamily="34" charset="0"/>
              <a:buChar char="•"/>
            </a:pPr>
            <a:r>
              <a:rPr lang="en-US" b="1" dirty="0"/>
              <a:t>Cooking Example:</a:t>
            </a:r>
            <a:endParaRPr lang="en-US" dirty="0"/>
          </a:p>
          <a:p>
            <a:pPr marL="1143000" lvl="2" indent="-228600">
              <a:buFont typeface="Arial" panose="020B0604020202020204" pitchFamily="34" charset="0"/>
              <a:buChar char="•"/>
            </a:pPr>
            <a:r>
              <a:rPr lang="en-US" dirty="0"/>
              <a:t>Backpropagation: Tasting and identifying "too salty."</a:t>
            </a:r>
          </a:p>
          <a:p>
            <a:pPr marL="1143000" lvl="2" indent="-228600">
              <a:buFont typeface="Arial" panose="020B0604020202020204" pitchFamily="34" charset="0"/>
              <a:buChar char="•"/>
            </a:pPr>
            <a:r>
              <a:rPr lang="en-US" dirty="0"/>
              <a:t>Gradient Descent: Deciding to use 1/2 teaspoon less salt next time.</a:t>
            </a:r>
          </a:p>
          <a:p>
            <a:pPr marL="742950" lvl="1" indent="-285750">
              <a:buFont typeface="Arial" panose="020B0604020202020204" pitchFamily="34" charset="0"/>
              <a:buChar char="•"/>
            </a:pPr>
            <a:r>
              <a:rPr lang="en-US" b="1" dirty="0"/>
              <a:t>Navigation Example:</a:t>
            </a:r>
            <a:endParaRPr lang="en-US" dirty="0"/>
          </a:p>
          <a:p>
            <a:pPr marL="1143000" lvl="2" indent="-228600">
              <a:buFont typeface="Arial" panose="020B0604020202020204" pitchFamily="34" charset="0"/>
              <a:buChar char="•"/>
            </a:pPr>
            <a:r>
              <a:rPr lang="en-US" dirty="0"/>
              <a:t>Backpropagation: "We went the wrong way."</a:t>
            </a:r>
          </a:p>
          <a:p>
            <a:pPr marL="1143000" lvl="2" indent="-228600">
              <a:buFont typeface="Arial" panose="020B0604020202020204" pitchFamily="34" charset="0"/>
              <a:buChar char="•"/>
            </a:pPr>
            <a:r>
              <a:rPr lang="en-US" dirty="0"/>
              <a:t>Gradient Descent: "Let's adjust our route by taking this turn."</a:t>
            </a:r>
          </a:p>
          <a:p>
            <a:pPr marL="742950" lvl="1" indent="-285750">
              <a:buFont typeface="Arial" panose="020B0604020202020204" pitchFamily="34" charset="0"/>
              <a:buChar char="•"/>
            </a:pPr>
            <a:r>
              <a:rPr lang="en-US" b="1" dirty="0"/>
              <a:t>Learning an Instrument:</a:t>
            </a:r>
            <a:endParaRPr lang="en-US" dirty="0"/>
          </a:p>
          <a:p>
            <a:pPr marL="1143000" lvl="2" indent="-228600">
              <a:buFont typeface="Arial" panose="020B0604020202020204" pitchFamily="34" charset="0"/>
              <a:buChar char="•"/>
            </a:pPr>
            <a:r>
              <a:rPr lang="en-US" dirty="0"/>
              <a:t>Backpropagation: Hearing wrong notes.</a:t>
            </a:r>
          </a:p>
          <a:p>
            <a:pPr marL="1143000" lvl="2" indent="-228600">
              <a:buFont typeface="Arial" panose="020B0604020202020204" pitchFamily="34" charset="0"/>
              <a:buChar char="•"/>
            </a:pPr>
            <a:r>
              <a:rPr lang="en-US" dirty="0"/>
              <a:t>Gradient Descent: Making smaller finger movements.</a:t>
            </a:r>
          </a:p>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30</a:t>
            </a:fld>
            <a:endParaRPr lang="en-US"/>
          </a:p>
        </p:txBody>
      </p:sp>
    </p:spTree>
    <p:extLst>
      <p:ext uri="{BB962C8B-B14F-4D97-AF65-F5344CB8AC3E}">
        <p14:creationId xmlns:p14="http://schemas.microsoft.com/office/powerpoint/2010/main" val="1402520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summarises the fundamental concepts from our deep learning presentation. It highlights the interrelationships among AI, machine learning, and deep learning while emphasizing the importance of data, computational resources, and critical functions like activation and backpropagation. These takeaways will aid in grasping the core principles of deep learning.</a:t>
            </a:r>
          </a:p>
        </p:txBody>
      </p:sp>
      <p:sp>
        <p:nvSpPr>
          <p:cNvPr id="4" name="Slide Number Placeholder 3"/>
          <p:cNvSpPr>
            <a:spLocks noGrp="1"/>
          </p:cNvSpPr>
          <p:nvPr>
            <p:ph type="sldNum" sz="quarter" idx="5"/>
          </p:nvPr>
        </p:nvSpPr>
        <p:spPr/>
        <p:txBody>
          <a:bodyPr/>
          <a:lstStyle/>
          <a:p>
            <a:fld id="{2DBDF81F-B7B9-49ED-A138-0CE7F583BCFD}" type="slidenum">
              <a:rPr lang="en-US" smtClean="0"/>
              <a:t>32</a:t>
            </a:fld>
            <a:endParaRPr lang="en-US"/>
          </a:p>
        </p:txBody>
      </p:sp>
    </p:spTree>
    <p:extLst>
      <p:ext uri="{BB962C8B-B14F-4D97-AF65-F5344CB8AC3E}">
        <p14:creationId xmlns:p14="http://schemas.microsoft.com/office/powerpoint/2010/main" val="138369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2</a:t>
            </a:fld>
            <a:endParaRPr lang="en-US"/>
          </a:p>
        </p:txBody>
      </p:sp>
    </p:spTree>
    <p:extLst>
      <p:ext uri="{BB962C8B-B14F-4D97-AF65-F5344CB8AC3E}">
        <p14:creationId xmlns:p14="http://schemas.microsoft.com/office/powerpoint/2010/main" val="354201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Calibri" panose="020F0502020204030204" pitchFamily="34" charset="0"/>
            </a:endParaRPr>
          </a:p>
          <a:p>
            <a:pPr marR="0" algn="ctr"/>
            <a:r>
              <a:rPr lang="en-US" sz="1800" b="0" i="0" u="none" strike="noStrike" baseline="0" dirty="0">
                <a:solidFill>
                  <a:srgbClr val="FFFFFF"/>
                </a:solidFill>
                <a:latin typeface="Calibri" panose="020F0502020204030204" pitchFamily="34" charset="0"/>
              </a:rPr>
              <a:t>The Very Best of Artificial Intelligence</a:t>
            </a:r>
          </a:p>
          <a:p>
            <a:pPr marR="0" algn="l"/>
            <a:r>
              <a:rPr lang="en-US" sz="1800" b="0" i="0" u="none" strike="noStrike" baseline="0" dirty="0">
                <a:solidFill>
                  <a:srgbClr val="FFFFFF"/>
                </a:solidFill>
                <a:latin typeface="Calibri" panose="020F0502020204030204" pitchFamily="34" charset="0"/>
              </a:rPr>
              <a:t>A.I. 1370</a:t>
            </a:r>
          </a:p>
          <a:p>
            <a:r>
              <a:rPr lang="en-US" sz="1800" b="0" i="0" u="none" strike="noStrike" baseline="0" dirty="0">
                <a:solidFill>
                  <a:srgbClr val="FFFFFF"/>
                </a:solidFill>
                <a:latin typeface="Calibri" panose="020F0502020204030204" pitchFamily="34" charset="0"/>
              </a:rPr>
              <a:t>Online - </a:t>
            </a:r>
            <a:r>
              <a:rPr lang="en-US" sz="1800" b="0" i="0" u="none" strike="noStrike" baseline="0" dirty="0">
                <a:solidFill>
                  <a:srgbClr val="00FF00"/>
                </a:solidFill>
                <a:latin typeface="Calibri" panose="020F0502020204030204" pitchFamily="34" charset="0"/>
              </a:rPr>
              <a:t>LIVE</a:t>
            </a:r>
          </a:p>
          <a:p>
            <a:r>
              <a:rPr lang="en-US" sz="1800" b="0" i="0" u="none" strike="noStrike" baseline="0" dirty="0">
                <a:solidFill>
                  <a:srgbClr val="FFFFFF"/>
                </a:solidFill>
                <a:latin typeface="Calibri" panose="020F0502020204030204" pitchFamily="34" charset="0"/>
              </a:rPr>
              <a:t>The following Artificial Intelligence Course Material is novel in its unique approach to both</a:t>
            </a:r>
          </a:p>
          <a:p>
            <a:r>
              <a:rPr lang="en-US" sz="1800" b="0" i="0" u="none" strike="noStrike" baseline="0" dirty="0">
                <a:solidFill>
                  <a:srgbClr val="FFFFFF"/>
                </a:solidFill>
                <a:latin typeface="Calibri" panose="020F0502020204030204" pitchFamily="34" charset="0"/>
              </a:rPr>
              <a:t>students and faculty alike. The material is non-traditional in its presentation as it does not</a:t>
            </a:r>
          </a:p>
          <a:p>
            <a:r>
              <a:rPr lang="en-US" sz="1800" b="0" i="0" u="none" strike="noStrike" baseline="0" dirty="0">
                <a:solidFill>
                  <a:srgbClr val="FFFFFF"/>
                </a:solidFill>
                <a:latin typeface="Calibri" panose="020F0502020204030204" pitchFamily="34" charset="0"/>
              </a:rPr>
              <a:t>represent one specific book or follow a singular classical path. The Course Material is an</a:t>
            </a:r>
          </a:p>
          <a:p>
            <a:r>
              <a:rPr lang="en-US" sz="1800" b="0" i="0" u="none" strike="noStrike" baseline="0" dirty="0">
                <a:solidFill>
                  <a:srgbClr val="FFFFFF"/>
                </a:solidFill>
                <a:latin typeface="Calibri" panose="020F0502020204030204" pitchFamily="34" charset="0"/>
              </a:rPr>
              <a:t>aggregation of joint participations among top institutions, companies and organizations at the</a:t>
            </a:r>
          </a:p>
          <a:p>
            <a:r>
              <a:rPr lang="en-US" sz="1800" b="0" i="0" u="none" strike="noStrike" baseline="0" dirty="0">
                <a:solidFill>
                  <a:srgbClr val="FFFFFF"/>
                </a:solidFill>
                <a:latin typeface="Calibri" panose="020F0502020204030204" pitchFamily="34" charset="0"/>
              </a:rPr>
              <a:t>forefront of the “Best Practices in Artificial Intelligence.” More sound expertise is better. </a:t>
            </a:r>
          </a:p>
          <a:p>
            <a:r>
              <a:rPr lang="en-US" sz="1800" b="0" i="0" u="none" strike="noStrike" baseline="0" dirty="0">
                <a:solidFill>
                  <a:srgbClr val="FFFFFF"/>
                </a:solidFill>
                <a:latin typeface="Calibri" panose="020F0502020204030204" pitchFamily="34" charset="0"/>
              </a:rPr>
              <a:t>Artificial Intelligence picked up significant speed and breadth in 2016-17, 2018 and 2019 due to</a:t>
            </a:r>
          </a:p>
          <a:p>
            <a:r>
              <a:rPr lang="en-US" sz="1800" b="0" i="0" u="none" strike="noStrike" baseline="0" dirty="0">
                <a:solidFill>
                  <a:srgbClr val="FFFFFF"/>
                </a:solidFill>
                <a:latin typeface="Calibri" panose="020F0502020204030204" pitchFamily="34" charset="0"/>
              </a:rPr>
              <a:t>innovation in GPU technology, Cloud Computing and Open-Source Software. As a result of</a:t>
            </a:r>
          </a:p>
          <a:p>
            <a:r>
              <a:rPr lang="en-US" sz="1800" b="0" i="0" u="none" strike="noStrike" baseline="0" dirty="0">
                <a:solidFill>
                  <a:srgbClr val="FFFFFF"/>
                </a:solidFill>
                <a:latin typeface="Calibri" panose="020F0502020204030204" pitchFamily="34" charset="0"/>
              </a:rPr>
              <a:t>computational horsepower and the demands on all cloud-based systems impacted by the</a:t>
            </a:r>
          </a:p>
          <a:p>
            <a:r>
              <a:rPr lang="en-US" sz="1800" b="0" i="0" u="none" strike="noStrike" baseline="0" dirty="0">
                <a:solidFill>
                  <a:srgbClr val="FFFFFF"/>
                </a:solidFill>
                <a:latin typeface="Calibri" panose="020F0502020204030204" pitchFamily="34" charset="0"/>
              </a:rPr>
              <a:t>Corona Virus Artificial Intelligence has accelerated by an order of magnitude more. This means</a:t>
            </a:r>
          </a:p>
          <a:p>
            <a:r>
              <a:rPr lang="en-US" sz="1800" b="0" i="0" u="none" strike="noStrike" baseline="0" dirty="0">
                <a:solidFill>
                  <a:srgbClr val="FFFFFF"/>
                </a:solidFill>
                <a:latin typeface="Calibri" panose="020F0502020204030204" pitchFamily="34" charset="0"/>
              </a:rPr>
              <a:t>the single classical methods of old are no longer enough to mobilize a properly prepared</a:t>
            </a:r>
          </a:p>
          <a:p>
            <a:r>
              <a:rPr lang="en-US" sz="1800" b="0" i="0" u="none" strike="noStrike" baseline="0" dirty="0">
                <a:solidFill>
                  <a:srgbClr val="FFFFFF"/>
                </a:solidFill>
                <a:latin typeface="Calibri" panose="020F0502020204030204" pitchFamily="34" charset="0"/>
              </a:rPr>
              <a:t>workforce.</a:t>
            </a:r>
          </a:p>
          <a:p>
            <a:r>
              <a:rPr lang="en-US" sz="1800" b="0" i="0" u="none" strike="noStrike" baseline="0" dirty="0">
                <a:solidFill>
                  <a:srgbClr val="FFFFFF"/>
                </a:solidFill>
                <a:latin typeface="Calibri" panose="020F0502020204030204" pitchFamily="34" charset="0"/>
              </a:rPr>
              <a:t>This course is a carefully planned innovation in combining multiple sources, multiple medias, </a:t>
            </a:r>
          </a:p>
          <a:p>
            <a:r>
              <a:rPr lang="en-US" sz="1800" b="0" i="0" u="none" strike="noStrike" baseline="0" dirty="0">
                <a:solidFill>
                  <a:srgbClr val="FFFFFF"/>
                </a:solidFill>
                <a:latin typeface="Calibri" panose="020F0502020204030204" pitchFamily="34" charset="0"/>
              </a:rPr>
              <a:t>multiple experts and multiple forms of delivery to provide one of the finest, curated archives of resources, references and reading materials available to HCC Students.</a:t>
            </a:r>
          </a:p>
          <a:p>
            <a:r>
              <a:rPr lang="en-US" sz="1800" b="0" i="0" u="none" strike="noStrike" baseline="0" dirty="0">
                <a:solidFill>
                  <a:srgbClr val="FFFFFF"/>
                </a:solidFill>
                <a:latin typeface="Calibri" panose="020F0502020204030204" pitchFamily="34" charset="0"/>
              </a:rPr>
              <a:t>We have sought the finest known resources &amp; top name experts to present the “BEST of A.I.”</a:t>
            </a:r>
            <a:endParaRPr lang="en-US" dirty="0"/>
          </a:p>
        </p:txBody>
      </p:sp>
      <p:sp>
        <p:nvSpPr>
          <p:cNvPr id="4" name="Slide Number Placeholder 3"/>
          <p:cNvSpPr>
            <a:spLocks noGrp="1"/>
          </p:cNvSpPr>
          <p:nvPr>
            <p:ph type="sldNum" sz="quarter" idx="5"/>
          </p:nvPr>
        </p:nvSpPr>
        <p:spPr/>
        <p:txBody>
          <a:bodyPr/>
          <a:lstStyle/>
          <a:p>
            <a:fld id="{17F4B097-BE3F-4FFA-AEB0-A5E68A45F761}" type="slidenum">
              <a:rPr lang="en-US" smtClean="0"/>
              <a:t>3</a:t>
            </a:fld>
            <a:endParaRPr lang="en-US" dirty="0"/>
          </a:p>
        </p:txBody>
      </p:sp>
    </p:spTree>
    <p:extLst>
      <p:ext uri="{BB962C8B-B14F-4D97-AF65-F5344CB8AC3E}">
        <p14:creationId xmlns:p14="http://schemas.microsoft.com/office/powerpoint/2010/main" val="209820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6</a:t>
            </a:fld>
            <a:endParaRPr lang="en-US"/>
          </a:p>
        </p:txBody>
      </p:sp>
    </p:spTree>
    <p:extLst>
      <p:ext uri="{BB962C8B-B14F-4D97-AF65-F5344CB8AC3E}">
        <p14:creationId xmlns:p14="http://schemas.microsoft.com/office/powerpoint/2010/main" val="151940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Rule of Thumb:</a:t>
            </a:r>
            <a:endParaRPr lang="en-US" dirty="0"/>
          </a:p>
          <a:p>
            <a:pPr marL="742950" lvl="1" indent="-285750">
              <a:buFont typeface="Arial" panose="020B0604020202020204" pitchFamily="34" charset="0"/>
              <a:buChar char="•"/>
            </a:pPr>
            <a:r>
              <a:rPr lang="en-US" dirty="0"/>
              <a:t>Start with traditional ML for small datasets or less complex problems.</a:t>
            </a:r>
          </a:p>
          <a:p>
            <a:pPr marL="742950" lvl="1" indent="-285750">
              <a:buFont typeface="Arial" panose="020B0604020202020204" pitchFamily="34" charset="0"/>
              <a:buChar char="•"/>
            </a:pPr>
            <a:r>
              <a:rPr lang="en-US" dirty="0"/>
              <a:t>Transition to deep learning when you have big data, complex tasks, or sufficient computational resources.</a:t>
            </a:r>
          </a:p>
          <a:p>
            <a:pPr>
              <a:buFont typeface="Arial" panose="020B0604020202020204" pitchFamily="34" charset="0"/>
              <a:buChar char="•"/>
            </a:pPr>
            <a:r>
              <a:rPr lang="en-US" b="1" dirty="0"/>
              <a:t>Examples:</a:t>
            </a:r>
            <a:endParaRPr lang="en-US" dirty="0"/>
          </a:p>
          <a:p>
            <a:pPr marL="742950" lvl="1" indent="-285750">
              <a:buFont typeface="Arial" panose="020B0604020202020204" pitchFamily="34" charset="0"/>
              <a:buChar char="•"/>
            </a:pPr>
            <a:r>
              <a:rPr lang="en-US" b="1" dirty="0"/>
              <a:t>Traditional ML:</a:t>
            </a:r>
            <a:r>
              <a:rPr lang="en-US" dirty="0"/>
              <a:t> Predicting house prices, customer segmentation.</a:t>
            </a:r>
          </a:p>
          <a:p>
            <a:pPr marL="742950" lvl="1" indent="-285750">
              <a:buFont typeface="Arial" panose="020B0604020202020204" pitchFamily="34" charset="0"/>
              <a:buChar char="•"/>
            </a:pPr>
            <a:r>
              <a:rPr lang="en-US" b="1" dirty="0"/>
              <a:t>Deep Learning:</a:t>
            </a:r>
            <a:r>
              <a:rPr lang="en-US" dirty="0"/>
              <a:t> Detecting cancer in medical images, creating chatbots.</a:t>
            </a:r>
          </a:p>
          <a:p>
            <a:pPr>
              <a:buFont typeface="Arial" panose="020B0604020202020204" pitchFamily="34" charset="0"/>
              <a:buChar char="•"/>
            </a:pPr>
            <a:r>
              <a:rPr lang="en-US" dirty="0"/>
              <a:t>Highlight trade-offs between interpretability and power when choosing between traditional ML and deep learning.</a:t>
            </a:r>
          </a:p>
          <a:p>
            <a:endParaRPr lang="en-US" dirty="0"/>
          </a:p>
        </p:txBody>
      </p:sp>
      <p:sp>
        <p:nvSpPr>
          <p:cNvPr id="4" name="Slide Number Placeholder 3"/>
          <p:cNvSpPr>
            <a:spLocks noGrp="1"/>
          </p:cNvSpPr>
          <p:nvPr>
            <p:ph type="sldNum" sz="quarter" idx="5"/>
          </p:nvPr>
        </p:nvSpPr>
        <p:spPr/>
        <p:txBody>
          <a:bodyPr/>
          <a:lstStyle/>
          <a:p>
            <a:fld id="{2DBDF81F-B7B9-49ED-A138-0CE7F583BCFD}" type="slidenum">
              <a:rPr lang="en-US" smtClean="0"/>
              <a:t>10</a:t>
            </a:fld>
            <a:endParaRPr lang="en-US"/>
          </a:p>
        </p:txBody>
      </p:sp>
    </p:spTree>
    <p:extLst>
      <p:ext uri="{BB962C8B-B14F-4D97-AF65-F5344CB8AC3E}">
        <p14:creationId xmlns:p14="http://schemas.microsoft.com/office/powerpoint/2010/main" val="170109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are introduces key terms essential for understanding deep learning. An artificial neuron serves as the fundamental building block of neural networks. Backpropagation is the algorithm used to train these networks, while neural networks themselves are inspired by the human brain. Activation functions play a crucial role in determining outputs, and loss functions are used to gauge the model's accuracy throughout the training process.</a:t>
            </a:r>
          </a:p>
        </p:txBody>
      </p:sp>
      <p:sp>
        <p:nvSpPr>
          <p:cNvPr id="4" name="Slide Number Placeholder 3"/>
          <p:cNvSpPr>
            <a:spLocks noGrp="1"/>
          </p:cNvSpPr>
          <p:nvPr>
            <p:ph type="sldNum" sz="quarter" idx="5"/>
          </p:nvPr>
        </p:nvSpPr>
        <p:spPr/>
        <p:txBody>
          <a:bodyPr/>
          <a:lstStyle/>
          <a:p>
            <a:fld id="{2DBDF81F-B7B9-49ED-A138-0CE7F583BCFD}" type="slidenum">
              <a:rPr lang="en-US" smtClean="0"/>
              <a:t>16</a:t>
            </a:fld>
            <a:endParaRPr lang="en-US"/>
          </a:p>
        </p:txBody>
      </p:sp>
    </p:spTree>
    <p:extLst>
      <p:ext uri="{BB962C8B-B14F-4D97-AF65-F5344CB8AC3E}">
        <p14:creationId xmlns:p14="http://schemas.microsoft.com/office/powerpoint/2010/main" val="3205142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Processing</a:t>
            </a:r>
          </a:p>
          <a:p>
            <a:r>
              <a:rPr lang="en-US" dirty="0"/>
              <a:t>The vast number of neurons and the even more numerous connections between them (synapses) enable the brain to perform many tasks simultaneously, known as parallel processing. Here are some key aspects:</a:t>
            </a:r>
          </a:p>
          <a:p>
            <a:endParaRPr lang="en-US" dirty="0"/>
          </a:p>
        </p:txBody>
      </p:sp>
      <p:sp>
        <p:nvSpPr>
          <p:cNvPr id="4" name="Slide Number Placeholder 3"/>
          <p:cNvSpPr>
            <a:spLocks noGrp="1"/>
          </p:cNvSpPr>
          <p:nvPr>
            <p:ph type="sldNum" sz="quarter" idx="5"/>
          </p:nvPr>
        </p:nvSpPr>
        <p:spPr/>
        <p:txBody>
          <a:bodyPr/>
          <a:lstStyle/>
          <a:p>
            <a:fld id="{D30545C1-DE60-426F-BD4D-6B7A446396CC}" type="slidenum">
              <a:rPr lang="en-US" smtClean="0"/>
              <a:t>17</a:t>
            </a:fld>
            <a:endParaRPr lang="en-US"/>
          </a:p>
        </p:txBody>
      </p:sp>
    </p:spTree>
    <p:extLst>
      <p:ext uri="{BB962C8B-B14F-4D97-AF65-F5344CB8AC3E}">
        <p14:creationId xmlns:p14="http://schemas.microsoft.com/office/powerpoint/2010/main" val="3682626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8E07-706C-6BC7-C76A-C5A2E9A388C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3FD06B6-28BC-BEB8-8703-9B0382DF0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EF9DB5-F4CA-3B6E-9B89-5937B127345C}"/>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6DB95773-5D03-741C-3DFD-A5325F510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DC7F6-56AC-E093-FF9C-81B150F5ACD8}"/>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255339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73EF-6D34-0C40-68F4-496D06E09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E6BD05-C964-1535-4E44-A1268C1969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4650C5-EB03-3002-2C4C-FD5511A55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EF420-9495-1EF9-C704-3CEAB53681FE}"/>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6" name="Footer Placeholder 5">
            <a:extLst>
              <a:ext uri="{FF2B5EF4-FFF2-40B4-BE49-F238E27FC236}">
                <a16:creationId xmlns:a16="http://schemas.microsoft.com/office/drawing/2014/main" id="{F07FF8D1-1820-D300-D366-2C356E56E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E8E3B6-6B95-06F1-DAB7-0935E48EABC2}"/>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162037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99EC-2FC4-9B33-0AE2-B00D849AE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54C5FC-047B-C371-0795-C4222754C6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9479D-FC40-0644-8E46-8A17A6A9C91D}"/>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A0859030-446A-EA99-BED2-C57F5741E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BEE91-B4F6-DA57-3E78-6C9F934AE866}"/>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67731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D104A-2CDB-D388-BBD7-0659167C4F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D32D9F-5376-3216-E773-0A23EBAE6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1D0A3-069C-B22C-077C-FB709B66178A}"/>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B76A78B0-1BA9-109A-517B-8A52EAEB4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26C6A-B926-B26A-19D8-1A056213A1B0}"/>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20173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10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7E8C-3036-A8B9-1FF8-1651D0B606F8}"/>
              </a:ext>
            </a:extLst>
          </p:cNvPr>
          <p:cNvSpPr>
            <a:spLocks noGrp="1"/>
          </p:cNvSpPr>
          <p:nvPr>
            <p:ph type="title"/>
          </p:nvPr>
        </p:nvSpPr>
        <p:spPr>
          <a:xfrm>
            <a:off x="264763" y="150893"/>
            <a:ext cx="6585488"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D8A1A72-A65D-C943-98EB-67CD0B49B61A}"/>
              </a:ext>
            </a:extLst>
          </p:cNvPr>
          <p:cNvSpPr>
            <a:spLocks noGrp="1"/>
          </p:cNvSpPr>
          <p:nvPr>
            <p:ph type="dt" sz="half" idx="10"/>
          </p:nvPr>
        </p:nvSpPr>
        <p:spPr>
          <a:xfrm>
            <a:off x="264763" y="6356350"/>
            <a:ext cx="2743200" cy="365125"/>
          </a:xfrm>
        </p:spPr>
        <p:txBody>
          <a:bodyPr/>
          <a:lstStyle/>
          <a:p>
            <a:fld id="{3E4887CC-4B2C-46A7-B3C2-DA0D2A5B3E5D}" type="datetimeFigureOut">
              <a:rPr lang="en-US" smtClean="0"/>
              <a:t>1/15/2025</a:t>
            </a:fld>
            <a:endParaRPr lang="en-US"/>
          </a:p>
        </p:txBody>
      </p:sp>
      <p:sp>
        <p:nvSpPr>
          <p:cNvPr id="4" name="Footer Placeholder 3">
            <a:extLst>
              <a:ext uri="{FF2B5EF4-FFF2-40B4-BE49-F238E27FC236}">
                <a16:creationId xmlns:a16="http://schemas.microsoft.com/office/drawing/2014/main" id="{EEA8E0B6-5375-F721-8EEC-7641DC9A80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152C08-BDF1-A939-5FBD-601E216F7D6F}"/>
              </a:ext>
            </a:extLst>
          </p:cNvPr>
          <p:cNvSpPr>
            <a:spLocks noGrp="1"/>
          </p:cNvSpPr>
          <p:nvPr>
            <p:ph type="sldNum" sz="quarter" idx="12"/>
          </p:nvPr>
        </p:nvSpPr>
        <p:spPr/>
        <p:txBody>
          <a:bodyPr/>
          <a:lstStyle/>
          <a:p>
            <a:fld id="{F8BEFDEF-8471-4E07-A056-395F8FF5935C}" type="slidenum">
              <a:rPr lang="en-US" smtClean="0"/>
              <a:t>‹#›</a:t>
            </a:fld>
            <a:endParaRPr lang="en-US"/>
          </a:p>
        </p:txBody>
      </p:sp>
      <p:sp>
        <p:nvSpPr>
          <p:cNvPr id="6" name="Rectangle 5">
            <a:extLst>
              <a:ext uri="{FF2B5EF4-FFF2-40B4-BE49-F238E27FC236}">
                <a16:creationId xmlns:a16="http://schemas.microsoft.com/office/drawing/2014/main" id="{77A57488-37D8-8094-9ECD-D1F211C08A37}"/>
              </a:ext>
            </a:extLst>
          </p:cNvPr>
          <p:cNvSpPr/>
          <p:nvPr userDrawn="1"/>
        </p:nvSpPr>
        <p:spPr>
          <a:xfrm>
            <a:off x="7307451" y="0"/>
            <a:ext cx="4884549" cy="672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59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B33F-F0E4-E480-0CB9-95D2FE6B9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3B4A7-76A5-9EE8-0850-1F72759EE0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FBE2B-DF9D-F760-C859-042BE019A314}"/>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E5334B41-C0E8-06D3-191B-572365B92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B30E93-C652-EF6B-50E0-49123C973340}"/>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14977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D271-A06B-419A-67E4-34EF853889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5B1E18-D2B9-A5AB-E780-53A422A3AF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1E0D7B-03B8-2DA7-B396-C692EB8C0A41}"/>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2510E78E-7A87-0EBE-503F-3C0C59121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E48E5-63AF-0F44-B71E-523412B40CE9}"/>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168579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BCF0-3C9E-E6A2-93AA-39F38AFCAB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39401-2799-8647-9255-F7AA0E4068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41345B-3885-D415-E426-0C6C96EEC7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A613-BA9A-A562-2674-ACE4FBFD4C22}"/>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6" name="Footer Placeholder 5">
            <a:extLst>
              <a:ext uri="{FF2B5EF4-FFF2-40B4-BE49-F238E27FC236}">
                <a16:creationId xmlns:a16="http://schemas.microsoft.com/office/drawing/2014/main" id="{C1E869F1-56F5-4024-F069-BB1840070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66028-5F62-EA75-7A8B-F8CF9F2C6003}"/>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2030977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1776-73EA-280C-67E5-05A884F368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4CD0B-507A-0BF5-F402-14DB85CD9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4F3B3-EF23-5315-E571-9EB46A5B3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5660A-3E42-08A3-7B41-1FF43B662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56E33-36DF-283C-6F71-7383A24F8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B05DD-56A8-FFD6-6195-CBAB784DD0F2}"/>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8" name="Footer Placeholder 7">
            <a:extLst>
              <a:ext uri="{FF2B5EF4-FFF2-40B4-BE49-F238E27FC236}">
                <a16:creationId xmlns:a16="http://schemas.microsoft.com/office/drawing/2014/main" id="{E99F8E6B-4759-8B8D-CB10-3FC178F63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9B311-1C90-3B2C-349E-862EF6ECB29A}"/>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36391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8271E-845E-6309-0BC4-102ECEE714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D0DF33-FDE3-8765-2BD9-A12778FC6640}"/>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4" name="Footer Placeholder 3">
            <a:extLst>
              <a:ext uri="{FF2B5EF4-FFF2-40B4-BE49-F238E27FC236}">
                <a16:creationId xmlns:a16="http://schemas.microsoft.com/office/drawing/2014/main" id="{8F9457FA-E706-CA2C-7083-86056E7EA1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DA830D-EE1B-F735-2810-4BA3E38F67E3}"/>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320286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10AF2-6C13-C6C9-E295-9438D820F0D9}"/>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3" name="Footer Placeholder 2">
            <a:extLst>
              <a:ext uri="{FF2B5EF4-FFF2-40B4-BE49-F238E27FC236}">
                <a16:creationId xmlns:a16="http://schemas.microsoft.com/office/drawing/2014/main" id="{77B9B16C-6C98-97B6-AA20-E988361BBD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F67016-C10D-19A1-4DE3-E343AB94847A}"/>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132897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DBD3-3BA6-D61C-D96D-D9753129E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EABD4D-376A-EB3F-721B-0FFBF11B90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EE10D5-6239-E07A-A212-7828CF42CB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C30A3-10E1-D9BE-ECA0-E311DC3873A4}"/>
              </a:ext>
            </a:extLst>
          </p:cNvPr>
          <p:cNvSpPr>
            <a:spLocks noGrp="1"/>
          </p:cNvSpPr>
          <p:nvPr>
            <p:ph type="dt" sz="half" idx="10"/>
          </p:nvPr>
        </p:nvSpPr>
        <p:spPr/>
        <p:txBody>
          <a:bodyPr/>
          <a:lstStyle/>
          <a:p>
            <a:fld id="{3E4887CC-4B2C-46A7-B3C2-DA0D2A5B3E5D}" type="datetimeFigureOut">
              <a:rPr lang="en-US" smtClean="0"/>
              <a:t>1/15/2025</a:t>
            </a:fld>
            <a:endParaRPr lang="en-US"/>
          </a:p>
        </p:txBody>
      </p:sp>
      <p:sp>
        <p:nvSpPr>
          <p:cNvPr id="6" name="Footer Placeholder 5">
            <a:extLst>
              <a:ext uri="{FF2B5EF4-FFF2-40B4-BE49-F238E27FC236}">
                <a16:creationId xmlns:a16="http://schemas.microsoft.com/office/drawing/2014/main" id="{05B71DD5-2C20-C965-BED6-EC211D292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18F567-3C79-6948-E3E2-85555B9A5205}"/>
              </a:ext>
            </a:extLst>
          </p:cNvPr>
          <p:cNvSpPr>
            <a:spLocks noGrp="1"/>
          </p:cNvSpPr>
          <p:nvPr>
            <p:ph type="sldNum" sz="quarter" idx="12"/>
          </p:nvPr>
        </p:nvSpPr>
        <p:spPr/>
        <p:txBody>
          <a:bodyPr/>
          <a:lstStyle/>
          <a:p>
            <a:fld id="{F8BEFDEF-8471-4E07-A056-395F8FF5935C}" type="slidenum">
              <a:rPr lang="en-US" smtClean="0"/>
              <a:t>‹#›</a:t>
            </a:fld>
            <a:endParaRPr lang="en-US"/>
          </a:p>
        </p:txBody>
      </p:sp>
    </p:spTree>
    <p:extLst>
      <p:ext uri="{BB962C8B-B14F-4D97-AF65-F5344CB8AC3E}">
        <p14:creationId xmlns:p14="http://schemas.microsoft.com/office/powerpoint/2010/main" val="2613943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DD6B89-A26D-6649-06B7-6AB77935B750}"/>
              </a:ext>
            </a:extLst>
          </p:cNvPr>
          <p:cNvSpPr>
            <a:spLocks noGrp="1"/>
          </p:cNvSpPr>
          <p:nvPr>
            <p:ph type="title"/>
          </p:nvPr>
        </p:nvSpPr>
        <p:spPr>
          <a:xfrm>
            <a:off x="838200" y="14518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D3D41E8-D5B8-87E4-0E57-17A33BE81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6C98A93-C798-1871-98FD-2F7ECF876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887CC-4B2C-46A7-B3C2-DA0D2A5B3E5D}" type="datetimeFigureOut">
              <a:rPr lang="en-US" smtClean="0"/>
              <a:t>1/15/2025</a:t>
            </a:fld>
            <a:endParaRPr lang="en-US"/>
          </a:p>
        </p:txBody>
      </p:sp>
      <p:sp>
        <p:nvSpPr>
          <p:cNvPr id="5" name="Footer Placeholder 4">
            <a:extLst>
              <a:ext uri="{FF2B5EF4-FFF2-40B4-BE49-F238E27FC236}">
                <a16:creationId xmlns:a16="http://schemas.microsoft.com/office/drawing/2014/main" id="{21CC5944-7BCA-44CB-6F01-797A3A79A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00F4E7-402D-B71B-C643-3729F7944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EFDEF-8471-4E07-A056-395F8FF5935C}" type="slidenum">
              <a:rPr lang="en-US" smtClean="0"/>
              <a:t>‹#›</a:t>
            </a:fld>
            <a:endParaRPr lang="en-US"/>
          </a:p>
        </p:txBody>
      </p:sp>
    </p:spTree>
    <p:extLst>
      <p:ext uri="{BB962C8B-B14F-4D97-AF65-F5344CB8AC3E}">
        <p14:creationId xmlns:p14="http://schemas.microsoft.com/office/powerpoint/2010/main" val="3240982882"/>
      </p:ext>
    </p:extLst>
  </p:cSld>
  <p:clrMap bg1="dk1" tx1="lt1" bg2="dk2" tx2="lt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FB986-CA67-F0DD-6E66-DD2C8838D07F}"/>
              </a:ext>
            </a:extLst>
          </p:cNvPr>
          <p:cNvSpPr>
            <a:spLocks noGrp="1"/>
          </p:cNvSpPr>
          <p:nvPr>
            <p:ph type="title"/>
          </p:nvPr>
        </p:nvSpPr>
        <p:spPr>
          <a:xfrm>
            <a:off x="7715250" y="1123634"/>
            <a:ext cx="4171950" cy="1415270"/>
          </a:xfrm>
        </p:spPr>
        <p:txBody>
          <a:bodyPr vert="horz" lIns="91440" tIns="45720" rIns="91440" bIns="45720" rtlCol="0" anchor="t">
            <a:normAutofit fontScale="90000"/>
          </a:bodyPr>
          <a:lstStyle/>
          <a:p>
            <a:r>
              <a:rPr lang="en-US" sz="4000" dirty="0">
                <a:latin typeface="+mj-lt"/>
              </a:rPr>
              <a:t>Welcome </a:t>
            </a:r>
            <a:br>
              <a:rPr lang="en-US" sz="3200" dirty="0">
                <a:latin typeface="+mj-lt"/>
              </a:rPr>
            </a:br>
            <a:r>
              <a:rPr lang="en-US" sz="3200" dirty="0">
                <a:latin typeface="+mj-lt"/>
              </a:rPr>
              <a:t>ITAI 2376 </a:t>
            </a:r>
            <a:br>
              <a:rPr lang="en-US" sz="3200" dirty="0">
                <a:latin typeface="+mj-lt"/>
              </a:rPr>
            </a:br>
            <a:r>
              <a:rPr lang="en-US" sz="3200" dirty="0">
                <a:latin typeface="+mj-lt"/>
              </a:rPr>
              <a:t>Deep Learning </a:t>
            </a:r>
          </a:p>
        </p:txBody>
      </p:sp>
      <p:pic>
        <p:nvPicPr>
          <p:cNvPr id="2" name="Picture 1">
            <a:extLst>
              <a:ext uri="{FF2B5EF4-FFF2-40B4-BE49-F238E27FC236}">
                <a16:creationId xmlns:a16="http://schemas.microsoft.com/office/drawing/2014/main" id="{49AB3BA3-8B98-65DB-F974-CB9AF607EB75}"/>
              </a:ext>
            </a:extLst>
          </p:cNvPr>
          <p:cNvPicPr>
            <a:picLocks noChangeAspect="1"/>
          </p:cNvPicPr>
          <p:nvPr/>
        </p:nvPicPr>
        <p:blipFill>
          <a:blip r:embed="rId3"/>
          <a:srcRect t="9437" r="3" b="3"/>
          <a:stretch/>
        </p:blipFill>
        <p:spPr>
          <a:xfrm>
            <a:off x="0" y="152400"/>
            <a:ext cx="7236054" cy="6553199"/>
          </a:xfrm>
          <a:prstGeom prst="rect">
            <a:avLst/>
          </a:prstGeom>
        </p:spPr>
      </p:pic>
      <p:cxnSp>
        <p:nvCxnSpPr>
          <p:cNvPr id="26" name="Straight Connector 25">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3F7EDA7-6F0E-80BB-CC4E-5009840A477C}"/>
              </a:ext>
            </a:extLst>
          </p:cNvPr>
          <p:cNvSpPr>
            <a:spLocks noGrp="1"/>
          </p:cNvSpPr>
          <p:nvPr>
            <p:ph idx="1"/>
          </p:nvPr>
        </p:nvSpPr>
        <p:spPr>
          <a:xfrm>
            <a:off x="7715250" y="4906089"/>
            <a:ext cx="3872330" cy="3599019"/>
          </a:xfrm>
        </p:spPr>
        <p:txBody>
          <a:bodyPr vert="horz" lIns="91440" tIns="45720" rIns="91440" bIns="45720" rtlCol="0">
            <a:normAutofit/>
          </a:bodyPr>
          <a:lstStyle/>
          <a:p>
            <a:pPr marL="0" indent="0">
              <a:buNone/>
            </a:pPr>
            <a:r>
              <a:rPr lang="en-US" b="1" i="1" dirty="0">
                <a:latin typeface="+mn-lt"/>
              </a:rPr>
              <a:t>This Class is Better Than a Netflix Binge!</a:t>
            </a:r>
            <a:endParaRPr lang="en-US" i="1" dirty="0">
              <a:latin typeface="+mn-lt"/>
            </a:endParaRPr>
          </a:p>
        </p:txBody>
      </p:sp>
    </p:spTree>
    <p:extLst>
      <p:ext uri="{BB962C8B-B14F-4D97-AF65-F5344CB8AC3E}">
        <p14:creationId xmlns:p14="http://schemas.microsoft.com/office/powerpoint/2010/main" val="524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2D37-C796-ED32-C341-15A7419E796F}"/>
              </a:ext>
            </a:extLst>
          </p:cNvPr>
          <p:cNvSpPr>
            <a:spLocks noGrp="1"/>
          </p:cNvSpPr>
          <p:nvPr>
            <p:ph type="title"/>
          </p:nvPr>
        </p:nvSpPr>
        <p:spPr/>
        <p:txBody>
          <a:bodyPr/>
          <a:lstStyle/>
          <a:p>
            <a:r>
              <a:rPr lang="en-US" dirty="0"/>
              <a:t>ML Problem Vs DL Problem </a:t>
            </a:r>
          </a:p>
        </p:txBody>
      </p:sp>
      <p:sp>
        <p:nvSpPr>
          <p:cNvPr id="3" name="Content Placeholder 2">
            <a:extLst>
              <a:ext uri="{FF2B5EF4-FFF2-40B4-BE49-F238E27FC236}">
                <a16:creationId xmlns:a16="http://schemas.microsoft.com/office/drawing/2014/main" id="{4E1CB954-4CCF-0372-7C2E-F95EC11082A8}"/>
              </a:ext>
            </a:extLst>
          </p:cNvPr>
          <p:cNvSpPr>
            <a:spLocks noGrp="1"/>
          </p:cNvSpPr>
          <p:nvPr>
            <p:ph idx="1"/>
          </p:nvPr>
        </p:nvSpPr>
        <p:spPr>
          <a:xfrm>
            <a:off x="838200" y="1470752"/>
            <a:ext cx="10515600" cy="4706211"/>
          </a:xfrm>
        </p:spPr>
        <p:txBody>
          <a:bodyPr>
            <a:normAutofit fontScale="85000" lnSpcReduction="20000"/>
          </a:bodyPr>
          <a:lstStyle/>
          <a:p>
            <a:pPr>
              <a:buFont typeface="+mj-lt"/>
              <a:buAutoNum type="arabicPeriod"/>
            </a:pPr>
            <a:r>
              <a:rPr lang="en-US" b="1" dirty="0">
                <a:solidFill>
                  <a:schemeClr val="accent3">
                    <a:lumMod val="60000"/>
                    <a:lumOff val="40000"/>
                  </a:schemeClr>
                </a:solidFill>
                <a:latin typeface="+mn-lt"/>
              </a:rPr>
              <a:t>What is the size of your data?</a:t>
            </a:r>
            <a:endParaRPr lang="en-US" dirty="0">
              <a:solidFill>
                <a:schemeClr val="accent3">
                  <a:lumMod val="60000"/>
                  <a:lumOff val="40000"/>
                </a:schemeClr>
              </a:solidFill>
              <a:latin typeface="+mn-lt"/>
            </a:endParaRPr>
          </a:p>
          <a:p>
            <a:pPr lvl="1"/>
            <a:r>
              <a:rPr lang="en-US" b="1" dirty="0">
                <a:latin typeface="+mn-lt"/>
              </a:rPr>
              <a:t>Deep Learning:</a:t>
            </a:r>
            <a:r>
              <a:rPr lang="en-US" dirty="0">
                <a:latin typeface="+mn-lt"/>
              </a:rPr>
              <a:t> Best for large datasets (e.g., millions of samples).</a:t>
            </a:r>
          </a:p>
          <a:p>
            <a:pPr lvl="1"/>
            <a:r>
              <a:rPr lang="en-US" b="1" dirty="0">
                <a:latin typeface="+mn-lt"/>
              </a:rPr>
              <a:t>Traditional ML:</a:t>
            </a:r>
            <a:r>
              <a:rPr lang="en-US" dirty="0">
                <a:latin typeface="+mn-lt"/>
              </a:rPr>
              <a:t> Works well with small to medium-sized datasets.</a:t>
            </a:r>
          </a:p>
          <a:p>
            <a:pPr>
              <a:buFont typeface="+mj-lt"/>
              <a:buAutoNum type="arabicPeriod"/>
            </a:pPr>
            <a:r>
              <a:rPr lang="en-US" b="1" dirty="0">
                <a:solidFill>
                  <a:schemeClr val="accent3">
                    <a:lumMod val="60000"/>
                    <a:lumOff val="40000"/>
                  </a:schemeClr>
                </a:solidFill>
                <a:latin typeface="+mn-lt"/>
              </a:rPr>
              <a:t>What is the complexity of the task?</a:t>
            </a:r>
            <a:endParaRPr lang="en-US" dirty="0">
              <a:solidFill>
                <a:schemeClr val="accent3">
                  <a:lumMod val="60000"/>
                  <a:lumOff val="40000"/>
                </a:schemeClr>
              </a:solidFill>
              <a:latin typeface="+mn-lt"/>
            </a:endParaRPr>
          </a:p>
          <a:p>
            <a:pPr lvl="1"/>
            <a:r>
              <a:rPr lang="en-US" b="1" dirty="0">
                <a:latin typeface="+mn-lt"/>
              </a:rPr>
              <a:t>Deep Learning:</a:t>
            </a:r>
            <a:r>
              <a:rPr lang="en-US" dirty="0">
                <a:latin typeface="+mn-lt"/>
              </a:rPr>
              <a:t> Excels at complex tasks like image recognition, natural language processing, and speech recognition.</a:t>
            </a:r>
          </a:p>
          <a:p>
            <a:pPr lvl="1"/>
            <a:r>
              <a:rPr lang="en-US" b="1" dirty="0">
                <a:latin typeface="+mn-lt"/>
              </a:rPr>
              <a:t>Traditional ML:</a:t>
            </a:r>
            <a:r>
              <a:rPr lang="en-US" dirty="0">
                <a:latin typeface="+mn-lt"/>
              </a:rPr>
              <a:t> Ideal for simpler problems like regression, basic classification, and tabular data.</a:t>
            </a:r>
          </a:p>
          <a:p>
            <a:pPr>
              <a:buFont typeface="+mj-lt"/>
              <a:buAutoNum type="arabicPeriod" startAt="3"/>
            </a:pPr>
            <a:r>
              <a:rPr lang="en-US" b="1" dirty="0">
                <a:solidFill>
                  <a:schemeClr val="accent3">
                    <a:lumMod val="60000"/>
                    <a:lumOff val="40000"/>
                  </a:schemeClr>
                </a:solidFill>
                <a:latin typeface="+mn-lt"/>
              </a:rPr>
              <a:t>Do you have the computational resources?</a:t>
            </a:r>
            <a:endParaRPr lang="en-US" dirty="0">
              <a:solidFill>
                <a:schemeClr val="accent3">
                  <a:lumMod val="60000"/>
                  <a:lumOff val="40000"/>
                </a:schemeClr>
              </a:solidFill>
              <a:latin typeface="+mn-lt"/>
            </a:endParaRPr>
          </a:p>
          <a:p>
            <a:pPr lvl="1"/>
            <a:r>
              <a:rPr lang="en-US" b="1" dirty="0">
                <a:latin typeface="+mn-lt"/>
              </a:rPr>
              <a:t>Deep Learning:</a:t>
            </a:r>
            <a:r>
              <a:rPr lang="en-US" dirty="0">
                <a:latin typeface="+mn-lt"/>
              </a:rPr>
              <a:t> Requires high computational power (e.g., GPUs, TPUs).</a:t>
            </a:r>
          </a:p>
          <a:p>
            <a:pPr lvl="1"/>
            <a:r>
              <a:rPr lang="en-US" b="1" dirty="0">
                <a:latin typeface="+mn-lt"/>
              </a:rPr>
              <a:t>Traditional ML:</a:t>
            </a:r>
            <a:r>
              <a:rPr lang="en-US" dirty="0">
                <a:latin typeface="+mn-lt"/>
              </a:rPr>
              <a:t> Can run on standard computers with less hardware demand.</a:t>
            </a:r>
          </a:p>
          <a:p>
            <a:pPr>
              <a:buFont typeface="+mj-lt"/>
              <a:buAutoNum type="arabicPeriod" startAt="3"/>
            </a:pPr>
            <a:r>
              <a:rPr lang="en-US" b="1" dirty="0">
                <a:solidFill>
                  <a:schemeClr val="accent3">
                    <a:lumMod val="60000"/>
                    <a:lumOff val="40000"/>
                  </a:schemeClr>
                </a:solidFill>
                <a:latin typeface="+mn-lt"/>
              </a:rPr>
              <a:t>Do you need interpretability?</a:t>
            </a:r>
            <a:endParaRPr lang="en-US" dirty="0">
              <a:solidFill>
                <a:schemeClr val="accent3">
                  <a:lumMod val="60000"/>
                  <a:lumOff val="40000"/>
                </a:schemeClr>
              </a:solidFill>
              <a:latin typeface="+mn-lt"/>
            </a:endParaRPr>
          </a:p>
          <a:p>
            <a:pPr lvl="1"/>
            <a:r>
              <a:rPr lang="en-US" b="1" dirty="0">
                <a:latin typeface="+mn-lt"/>
              </a:rPr>
              <a:t>Traditional ML:</a:t>
            </a:r>
            <a:r>
              <a:rPr lang="en-US" dirty="0">
                <a:latin typeface="+mn-lt"/>
              </a:rPr>
              <a:t> Models like decision trees and logistic regression are easier to interpret.</a:t>
            </a:r>
          </a:p>
          <a:p>
            <a:pPr lvl="1"/>
            <a:r>
              <a:rPr lang="en-US" b="1" dirty="0">
                <a:latin typeface="+mn-lt"/>
              </a:rPr>
              <a:t>Deep Learning:</a:t>
            </a:r>
            <a:r>
              <a:rPr lang="en-US" dirty="0">
                <a:latin typeface="+mn-lt"/>
              </a:rPr>
              <a:t> Often considered a "black box," harder to interpret but powerful.</a:t>
            </a:r>
          </a:p>
          <a:p>
            <a:pPr marL="285750" indent="-285750">
              <a:buFont typeface="+mj-lt"/>
              <a:buAutoNum type="arabicPeriod"/>
            </a:pPr>
            <a:endParaRPr lang="en-US" dirty="0">
              <a:latin typeface="+mn-lt"/>
            </a:endParaRPr>
          </a:p>
          <a:p>
            <a:endParaRPr lang="en-US" dirty="0"/>
          </a:p>
        </p:txBody>
      </p:sp>
    </p:spTree>
    <p:extLst>
      <p:ext uri="{BB962C8B-B14F-4D97-AF65-F5344CB8AC3E}">
        <p14:creationId xmlns:p14="http://schemas.microsoft.com/office/powerpoint/2010/main" val="381555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B6532-96B9-BDD8-10A5-348D77AEA00B}"/>
              </a:ext>
            </a:extLst>
          </p:cNvPr>
          <p:cNvSpPr>
            <a:spLocks noGrp="1"/>
          </p:cNvSpPr>
          <p:nvPr>
            <p:ph type="title"/>
          </p:nvPr>
        </p:nvSpPr>
        <p:spPr>
          <a:xfrm>
            <a:off x="264763" y="150893"/>
            <a:ext cx="6585488" cy="6511164"/>
          </a:xfrm>
        </p:spPr>
        <p:txBody>
          <a:bodyPr/>
          <a:lstStyle/>
          <a:p>
            <a:r>
              <a:rPr lang="en-US" dirty="0"/>
              <a:t>The Story Behind  Deep Learning </a:t>
            </a:r>
          </a:p>
        </p:txBody>
      </p:sp>
    </p:spTree>
    <p:extLst>
      <p:ext uri="{BB962C8B-B14F-4D97-AF65-F5344CB8AC3E}">
        <p14:creationId xmlns:p14="http://schemas.microsoft.com/office/powerpoint/2010/main" val="373816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3048000" cy="6859191"/>
          </a:xfrm>
          <a:prstGeom prst="rect">
            <a:avLst/>
          </a:prstGeom>
        </p:spPr>
      </p:pic>
      <p:sp>
        <p:nvSpPr>
          <p:cNvPr id="5" name="Text 2"/>
          <p:cNvSpPr/>
          <p:nvPr/>
        </p:nvSpPr>
        <p:spPr>
          <a:xfrm>
            <a:off x="4352330" y="401935"/>
            <a:ext cx="6535242" cy="913408"/>
          </a:xfrm>
          <a:prstGeom prst="rect">
            <a:avLst/>
          </a:prstGeom>
          <a:noFill/>
          <a:ln/>
        </p:spPr>
        <p:txBody>
          <a:bodyPr wrap="square" rtlCol="0" anchor="t"/>
          <a:lstStyle/>
          <a:p>
            <a:pPr>
              <a:lnSpc>
                <a:spcPts val="3597"/>
              </a:lnSpc>
            </a:pPr>
            <a:r>
              <a:rPr lang="en-US" sz="2877" b="1" dirty="0">
                <a:solidFill>
                  <a:srgbClr val="FFFFFF"/>
                </a:solidFill>
                <a:latin typeface="+mj-lt"/>
                <a:ea typeface="Syne" pitchFamily="34" charset="-122"/>
                <a:cs typeface="Syne" pitchFamily="34" charset="-120"/>
              </a:rPr>
              <a:t>History and Evolution of Deep Learning</a:t>
            </a:r>
            <a:endParaRPr lang="en-US" sz="2877" dirty="0">
              <a:latin typeface="+mj-lt"/>
            </a:endParaRPr>
          </a:p>
        </p:txBody>
      </p:sp>
      <p:sp>
        <p:nvSpPr>
          <p:cNvPr id="6" name="Shape 3"/>
          <p:cNvSpPr/>
          <p:nvPr/>
        </p:nvSpPr>
        <p:spPr>
          <a:xfrm>
            <a:off x="4562475" y="1534617"/>
            <a:ext cx="18257" cy="4922639"/>
          </a:xfrm>
          <a:prstGeom prst="rect">
            <a:avLst/>
          </a:prstGeom>
          <a:solidFill>
            <a:srgbClr val="8061FF"/>
          </a:solidFill>
          <a:ln/>
        </p:spPr>
        <p:txBody>
          <a:bodyPr/>
          <a:lstStyle/>
          <a:p>
            <a:endParaRPr lang="en-US"/>
          </a:p>
        </p:txBody>
      </p:sp>
      <p:sp>
        <p:nvSpPr>
          <p:cNvPr id="7" name="Shape 4"/>
          <p:cNvSpPr/>
          <p:nvPr/>
        </p:nvSpPr>
        <p:spPr>
          <a:xfrm>
            <a:off x="4736058" y="1804094"/>
            <a:ext cx="511572" cy="18257"/>
          </a:xfrm>
          <a:prstGeom prst="rect">
            <a:avLst/>
          </a:prstGeom>
          <a:solidFill>
            <a:srgbClr val="8061FF"/>
          </a:solidFill>
          <a:ln/>
        </p:spPr>
        <p:txBody>
          <a:bodyPr/>
          <a:lstStyle/>
          <a:p>
            <a:endParaRPr lang="en-US"/>
          </a:p>
        </p:txBody>
      </p:sp>
      <p:sp>
        <p:nvSpPr>
          <p:cNvPr id="8" name="Shape 5"/>
          <p:cNvSpPr/>
          <p:nvPr/>
        </p:nvSpPr>
        <p:spPr>
          <a:xfrm>
            <a:off x="4407148" y="1648818"/>
            <a:ext cx="328910" cy="328910"/>
          </a:xfrm>
          <a:prstGeom prst="roundRect">
            <a:avLst>
              <a:gd name="adj" fmla="val 13333"/>
            </a:avLst>
          </a:prstGeom>
          <a:solidFill>
            <a:srgbClr val="1E1B4A"/>
          </a:solidFill>
          <a:ln/>
        </p:spPr>
        <p:txBody>
          <a:bodyPr/>
          <a:lstStyle/>
          <a:p>
            <a:endParaRPr lang="en-US"/>
          </a:p>
        </p:txBody>
      </p:sp>
      <p:sp>
        <p:nvSpPr>
          <p:cNvPr id="9" name="Text 6"/>
          <p:cNvSpPr/>
          <p:nvPr/>
        </p:nvSpPr>
        <p:spPr>
          <a:xfrm>
            <a:off x="4530278" y="1676202"/>
            <a:ext cx="82550" cy="274043"/>
          </a:xfrm>
          <a:prstGeom prst="rect">
            <a:avLst/>
          </a:prstGeom>
          <a:noFill/>
          <a:ln/>
        </p:spPr>
        <p:txBody>
          <a:bodyPr wrap="none" rtlCol="0" anchor="t"/>
          <a:lstStyle/>
          <a:p>
            <a:pPr algn="ctr">
              <a:lnSpc>
                <a:spcPts val="2158"/>
              </a:lnSpc>
            </a:pPr>
            <a:r>
              <a:rPr lang="en-US" sz="1400" b="1" dirty="0">
                <a:solidFill>
                  <a:srgbClr val="FFFFFF"/>
                </a:solidFill>
                <a:ea typeface="Syne" pitchFamily="34" charset="-122"/>
                <a:cs typeface="Syne" pitchFamily="34" charset="-120"/>
              </a:rPr>
              <a:t>1</a:t>
            </a:r>
            <a:endParaRPr lang="en-US" sz="1400" dirty="0"/>
          </a:p>
        </p:txBody>
      </p:sp>
      <p:sp>
        <p:nvSpPr>
          <p:cNvPr id="10" name="Text 7"/>
          <p:cNvSpPr/>
          <p:nvPr/>
        </p:nvSpPr>
        <p:spPr>
          <a:xfrm>
            <a:off x="5375573" y="1680766"/>
            <a:ext cx="1651000" cy="228402"/>
          </a:xfrm>
          <a:prstGeom prst="rect">
            <a:avLst/>
          </a:prstGeom>
          <a:noFill/>
          <a:ln/>
        </p:spPr>
        <p:txBody>
          <a:bodyPr wrap="none" rtlCol="0" anchor="t"/>
          <a:lstStyle/>
          <a:p>
            <a:pPr>
              <a:lnSpc>
                <a:spcPts val="1798"/>
              </a:lnSpc>
            </a:pPr>
            <a:r>
              <a:rPr lang="en-US" sz="1400" b="1" dirty="0">
                <a:solidFill>
                  <a:srgbClr val="FFFFFF"/>
                </a:solidFill>
                <a:ea typeface="Syne" pitchFamily="34" charset="-122"/>
                <a:cs typeface="Syne" pitchFamily="34" charset="-120"/>
              </a:rPr>
              <a:t>Early Beginnings</a:t>
            </a:r>
            <a:endParaRPr lang="en-US" sz="1400" dirty="0"/>
          </a:p>
        </p:txBody>
      </p:sp>
      <p:sp>
        <p:nvSpPr>
          <p:cNvPr id="11" name="Text 8"/>
          <p:cNvSpPr/>
          <p:nvPr/>
        </p:nvSpPr>
        <p:spPr>
          <a:xfrm>
            <a:off x="5375573" y="1996877"/>
            <a:ext cx="5511998" cy="935038"/>
          </a:xfrm>
          <a:prstGeom prst="rect">
            <a:avLst/>
          </a:prstGeom>
          <a:noFill/>
          <a:ln/>
        </p:spPr>
        <p:txBody>
          <a:bodyPr wrap="square" rtlCol="0" anchor="t"/>
          <a:lstStyle/>
          <a:p>
            <a:pPr>
              <a:lnSpc>
                <a:spcPts val="1842"/>
              </a:lnSpc>
            </a:pPr>
            <a:r>
              <a:rPr lang="en-US" sz="1400" dirty="0">
                <a:solidFill>
                  <a:srgbClr val="D9E1FF"/>
                </a:solidFill>
                <a:ea typeface="Arimo" pitchFamily="34" charset="-122"/>
                <a:cs typeface="Arimo" pitchFamily="34" charset="-120"/>
              </a:rPr>
              <a:t>Deep learning traces its origins to the 1940s when the first neural network model, the perceptron, was introduced. Throughout the latter half of the 20th century, various researchers made significant contributions, laying the groundwork for the advancements to come.</a:t>
            </a:r>
            <a:endParaRPr lang="en-US" sz="1400" dirty="0"/>
          </a:p>
        </p:txBody>
      </p:sp>
      <p:sp>
        <p:nvSpPr>
          <p:cNvPr id="12" name="Shape 9"/>
          <p:cNvSpPr/>
          <p:nvPr/>
        </p:nvSpPr>
        <p:spPr>
          <a:xfrm>
            <a:off x="4736058" y="3493691"/>
            <a:ext cx="511572" cy="18257"/>
          </a:xfrm>
          <a:prstGeom prst="rect">
            <a:avLst/>
          </a:prstGeom>
          <a:solidFill>
            <a:srgbClr val="8061FF"/>
          </a:solidFill>
          <a:ln/>
        </p:spPr>
        <p:txBody>
          <a:bodyPr/>
          <a:lstStyle/>
          <a:p>
            <a:endParaRPr lang="en-US"/>
          </a:p>
        </p:txBody>
      </p:sp>
      <p:sp>
        <p:nvSpPr>
          <p:cNvPr id="13" name="Shape 10"/>
          <p:cNvSpPr/>
          <p:nvPr/>
        </p:nvSpPr>
        <p:spPr>
          <a:xfrm>
            <a:off x="4407148" y="3338413"/>
            <a:ext cx="328910" cy="328910"/>
          </a:xfrm>
          <a:prstGeom prst="roundRect">
            <a:avLst>
              <a:gd name="adj" fmla="val 13333"/>
            </a:avLst>
          </a:prstGeom>
          <a:solidFill>
            <a:srgbClr val="1E1B4A"/>
          </a:solidFill>
          <a:ln/>
        </p:spPr>
        <p:txBody>
          <a:bodyPr/>
          <a:lstStyle/>
          <a:p>
            <a:endParaRPr lang="en-US"/>
          </a:p>
        </p:txBody>
      </p:sp>
      <p:sp>
        <p:nvSpPr>
          <p:cNvPr id="14" name="Text 11"/>
          <p:cNvSpPr/>
          <p:nvPr/>
        </p:nvSpPr>
        <p:spPr>
          <a:xfrm>
            <a:off x="4501703" y="3365798"/>
            <a:ext cx="139700" cy="274043"/>
          </a:xfrm>
          <a:prstGeom prst="rect">
            <a:avLst/>
          </a:prstGeom>
          <a:noFill/>
          <a:ln/>
        </p:spPr>
        <p:txBody>
          <a:bodyPr wrap="none" rtlCol="0" anchor="t"/>
          <a:lstStyle/>
          <a:p>
            <a:pPr algn="ctr">
              <a:lnSpc>
                <a:spcPts val="2158"/>
              </a:lnSpc>
            </a:pPr>
            <a:r>
              <a:rPr lang="en-US" sz="1400" b="1" dirty="0">
                <a:solidFill>
                  <a:srgbClr val="FFFFFF"/>
                </a:solidFill>
                <a:ea typeface="Syne" pitchFamily="34" charset="-122"/>
                <a:cs typeface="Syne" pitchFamily="34" charset="-120"/>
              </a:rPr>
              <a:t>2</a:t>
            </a:r>
            <a:endParaRPr lang="en-US" sz="1400" dirty="0"/>
          </a:p>
        </p:txBody>
      </p:sp>
      <p:sp>
        <p:nvSpPr>
          <p:cNvPr id="15" name="Text 12"/>
          <p:cNvSpPr/>
          <p:nvPr/>
        </p:nvSpPr>
        <p:spPr>
          <a:xfrm>
            <a:off x="5375573" y="3370362"/>
            <a:ext cx="1587500" cy="228402"/>
          </a:xfrm>
          <a:prstGeom prst="rect">
            <a:avLst/>
          </a:prstGeom>
          <a:noFill/>
          <a:ln/>
        </p:spPr>
        <p:txBody>
          <a:bodyPr wrap="none" rtlCol="0" anchor="t"/>
          <a:lstStyle/>
          <a:p>
            <a:pPr>
              <a:lnSpc>
                <a:spcPts val="1798"/>
              </a:lnSpc>
            </a:pPr>
            <a:r>
              <a:rPr lang="en-US" sz="1400" b="1" dirty="0">
                <a:solidFill>
                  <a:srgbClr val="FFFFFF"/>
                </a:solidFill>
                <a:ea typeface="Syne" pitchFamily="34" charset="-122"/>
                <a:cs typeface="Syne" pitchFamily="34" charset="-120"/>
              </a:rPr>
              <a:t>Rise of Big Data</a:t>
            </a:r>
            <a:endParaRPr lang="en-US" sz="1400" dirty="0"/>
          </a:p>
        </p:txBody>
      </p:sp>
      <p:sp>
        <p:nvSpPr>
          <p:cNvPr id="16" name="Text 13"/>
          <p:cNvSpPr/>
          <p:nvPr/>
        </p:nvSpPr>
        <p:spPr>
          <a:xfrm>
            <a:off x="5375573" y="3686473"/>
            <a:ext cx="5511998" cy="935038"/>
          </a:xfrm>
          <a:prstGeom prst="rect">
            <a:avLst/>
          </a:prstGeom>
          <a:noFill/>
          <a:ln/>
        </p:spPr>
        <p:txBody>
          <a:bodyPr wrap="square" rtlCol="0" anchor="t"/>
          <a:lstStyle/>
          <a:p>
            <a:pPr>
              <a:lnSpc>
                <a:spcPts val="1842"/>
              </a:lnSpc>
            </a:pPr>
            <a:r>
              <a:rPr lang="en-US" sz="1400" dirty="0">
                <a:solidFill>
                  <a:srgbClr val="D9E1FF"/>
                </a:solidFill>
                <a:ea typeface="Arimo" pitchFamily="34" charset="-122"/>
                <a:cs typeface="Arimo" pitchFamily="34" charset="-120"/>
              </a:rPr>
              <a:t>The late 2000s and early 2010s saw a surge in deep learning's progress, largely due to the availability of big data and advancements in computing power. This facilitated the training of deep neural networks on massive datasets, leading to breakthroughs in performance and accuracy.</a:t>
            </a:r>
            <a:endParaRPr lang="en-US" sz="1400" dirty="0"/>
          </a:p>
        </p:txBody>
      </p:sp>
      <p:sp>
        <p:nvSpPr>
          <p:cNvPr id="17" name="Shape 14"/>
          <p:cNvSpPr/>
          <p:nvPr/>
        </p:nvSpPr>
        <p:spPr>
          <a:xfrm>
            <a:off x="4736058" y="5183287"/>
            <a:ext cx="511572" cy="18257"/>
          </a:xfrm>
          <a:prstGeom prst="rect">
            <a:avLst/>
          </a:prstGeom>
          <a:solidFill>
            <a:srgbClr val="8061FF"/>
          </a:solidFill>
          <a:ln/>
        </p:spPr>
        <p:txBody>
          <a:bodyPr/>
          <a:lstStyle/>
          <a:p>
            <a:endParaRPr lang="en-US"/>
          </a:p>
        </p:txBody>
      </p:sp>
      <p:sp>
        <p:nvSpPr>
          <p:cNvPr id="18" name="Shape 15"/>
          <p:cNvSpPr/>
          <p:nvPr/>
        </p:nvSpPr>
        <p:spPr>
          <a:xfrm>
            <a:off x="4407148" y="5028009"/>
            <a:ext cx="328910" cy="328910"/>
          </a:xfrm>
          <a:prstGeom prst="roundRect">
            <a:avLst>
              <a:gd name="adj" fmla="val 13333"/>
            </a:avLst>
          </a:prstGeom>
          <a:solidFill>
            <a:srgbClr val="1E1B4A"/>
          </a:solidFill>
          <a:ln/>
        </p:spPr>
        <p:txBody>
          <a:bodyPr/>
          <a:lstStyle/>
          <a:p>
            <a:endParaRPr lang="en-US"/>
          </a:p>
        </p:txBody>
      </p:sp>
      <p:sp>
        <p:nvSpPr>
          <p:cNvPr id="19" name="Text 16"/>
          <p:cNvSpPr/>
          <p:nvPr/>
        </p:nvSpPr>
        <p:spPr>
          <a:xfrm>
            <a:off x="4501703" y="5055394"/>
            <a:ext cx="139700" cy="274043"/>
          </a:xfrm>
          <a:prstGeom prst="rect">
            <a:avLst/>
          </a:prstGeom>
          <a:noFill/>
          <a:ln/>
        </p:spPr>
        <p:txBody>
          <a:bodyPr wrap="none" rtlCol="0" anchor="t"/>
          <a:lstStyle/>
          <a:p>
            <a:pPr algn="ctr">
              <a:lnSpc>
                <a:spcPts val="2158"/>
              </a:lnSpc>
            </a:pPr>
            <a:r>
              <a:rPr lang="en-US" sz="1400" b="1" dirty="0">
                <a:solidFill>
                  <a:srgbClr val="FFFFFF"/>
                </a:solidFill>
                <a:ea typeface="Syne" pitchFamily="34" charset="-122"/>
                <a:cs typeface="Syne" pitchFamily="34" charset="-120"/>
              </a:rPr>
              <a:t>3</a:t>
            </a:r>
            <a:endParaRPr lang="en-US" sz="1400" dirty="0"/>
          </a:p>
        </p:txBody>
      </p:sp>
      <p:sp>
        <p:nvSpPr>
          <p:cNvPr id="20" name="Text 17"/>
          <p:cNvSpPr/>
          <p:nvPr/>
        </p:nvSpPr>
        <p:spPr>
          <a:xfrm>
            <a:off x="5375573" y="5059957"/>
            <a:ext cx="1461790" cy="228402"/>
          </a:xfrm>
          <a:prstGeom prst="rect">
            <a:avLst/>
          </a:prstGeom>
          <a:noFill/>
          <a:ln/>
        </p:spPr>
        <p:txBody>
          <a:bodyPr wrap="none" rtlCol="0" anchor="t"/>
          <a:lstStyle/>
          <a:p>
            <a:pPr>
              <a:lnSpc>
                <a:spcPts val="1798"/>
              </a:lnSpc>
            </a:pPr>
            <a:r>
              <a:rPr lang="en-US" sz="1400" b="1" dirty="0">
                <a:solidFill>
                  <a:srgbClr val="FFFFFF"/>
                </a:solidFill>
                <a:ea typeface="Syne" pitchFamily="34" charset="-122"/>
                <a:cs typeface="Syne" pitchFamily="34" charset="-120"/>
              </a:rPr>
              <a:t>Modern Era</a:t>
            </a:r>
            <a:endParaRPr lang="en-US" sz="1400" dirty="0"/>
          </a:p>
        </p:txBody>
      </p:sp>
      <p:sp>
        <p:nvSpPr>
          <p:cNvPr id="21" name="Text 18"/>
          <p:cNvSpPr/>
          <p:nvPr/>
        </p:nvSpPr>
        <p:spPr>
          <a:xfrm>
            <a:off x="5375573" y="5376069"/>
            <a:ext cx="5511998" cy="935038"/>
          </a:xfrm>
          <a:prstGeom prst="rect">
            <a:avLst/>
          </a:prstGeom>
          <a:noFill/>
          <a:ln/>
        </p:spPr>
        <p:txBody>
          <a:bodyPr wrap="square" rtlCol="0" anchor="t"/>
          <a:lstStyle/>
          <a:p>
            <a:pPr>
              <a:lnSpc>
                <a:spcPts val="1842"/>
              </a:lnSpc>
            </a:pPr>
            <a:r>
              <a:rPr lang="en-US" sz="1400" dirty="0">
                <a:solidFill>
                  <a:srgbClr val="D9E1FF"/>
                </a:solidFill>
                <a:ea typeface="Arimo" pitchFamily="34" charset="-122"/>
                <a:cs typeface="Arimo" pitchFamily="34" charset="-120"/>
              </a:rPr>
              <a:t>In recent years, deep learning has proliferated across industries with the development of powerful architectures, algorithmic improvements, and widespread adoption of deep learning frameworks. This has led to the integration of deep learning into a multitude of applications.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C96E-2C9B-AF66-5703-EB0DBDD08034}"/>
              </a:ext>
            </a:extLst>
          </p:cNvPr>
          <p:cNvSpPr>
            <a:spLocks noGrp="1"/>
          </p:cNvSpPr>
          <p:nvPr>
            <p:ph type="title"/>
          </p:nvPr>
        </p:nvSpPr>
        <p:spPr/>
        <p:txBody>
          <a:bodyPr/>
          <a:lstStyle/>
          <a:p>
            <a:r>
              <a:rPr lang="en-US" dirty="0"/>
              <a:t>Deep Learning History – 1 of 2</a:t>
            </a:r>
          </a:p>
        </p:txBody>
      </p:sp>
      <p:sp>
        <p:nvSpPr>
          <p:cNvPr id="3" name="Content Placeholder 2">
            <a:extLst>
              <a:ext uri="{FF2B5EF4-FFF2-40B4-BE49-F238E27FC236}">
                <a16:creationId xmlns:a16="http://schemas.microsoft.com/office/drawing/2014/main" id="{FCDE61B0-B804-55B9-D2F1-2CF2BB84F0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09AEB67-FF4B-5E22-BD19-1914917FC0D4}"/>
              </a:ext>
            </a:extLst>
          </p:cNvPr>
          <p:cNvPicPr>
            <a:picLocks noChangeAspect="1"/>
          </p:cNvPicPr>
          <p:nvPr/>
        </p:nvPicPr>
        <p:blipFill>
          <a:blip r:embed="rId2"/>
          <a:stretch>
            <a:fillRect/>
          </a:stretch>
        </p:blipFill>
        <p:spPr>
          <a:xfrm>
            <a:off x="532374" y="1674691"/>
            <a:ext cx="11127251" cy="4738194"/>
          </a:xfrm>
          <a:prstGeom prst="rect">
            <a:avLst/>
          </a:prstGeom>
        </p:spPr>
      </p:pic>
    </p:spTree>
    <p:extLst>
      <p:ext uri="{BB962C8B-B14F-4D97-AF65-F5344CB8AC3E}">
        <p14:creationId xmlns:p14="http://schemas.microsoft.com/office/powerpoint/2010/main" val="144260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5A0D-4A1E-D2E2-385F-1EF60457554C}"/>
              </a:ext>
            </a:extLst>
          </p:cNvPr>
          <p:cNvSpPr>
            <a:spLocks noGrp="1"/>
          </p:cNvSpPr>
          <p:nvPr>
            <p:ph type="title"/>
          </p:nvPr>
        </p:nvSpPr>
        <p:spPr/>
        <p:txBody>
          <a:bodyPr/>
          <a:lstStyle/>
          <a:p>
            <a:r>
              <a:rPr lang="en-US" dirty="0"/>
              <a:t>Deep Learning History – 2 of 2</a:t>
            </a:r>
          </a:p>
        </p:txBody>
      </p:sp>
      <p:pic>
        <p:nvPicPr>
          <p:cNvPr id="7" name="Content Placeholder 6">
            <a:extLst>
              <a:ext uri="{FF2B5EF4-FFF2-40B4-BE49-F238E27FC236}">
                <a16:creationId xmlns:a16="http://schemas.microsoft.com/office/drawing/2014/main" id="{BB969D5E-22F3-AB6C-D7F9-48BACA94FC4F}"/>
              </a:ext>
            </a:extLst>
          </p:cNvPr>
          <p:cNvPicPr>
            <a:picLocks noGrp="1" noChangeAspect="1"/>
          </p:cNvPicPr>
          <p:nvPr>
            <p:ph idx="1"/>
          </p:nvPr>
        </p:nvPicPr>
        <p:blipFill>
          <a:blip r:embed="rId2"/>
          <a:stretch>
            <a:fillRect/>
          </a:stretch>
        </p:blipFill>
        <p:spPr>
          <a:xfrm>
            <a:off x="838200" y="1654630"/>
            <a:ext cx="10444470" cy="4470474"/>
          </a:xfrm>
        </p:spPr>
      </p:pic>
    </p:spTree>
    <p:extLst>
      <p:ext uri="{BB962C8B-B14F-4D97-AF65-F5344CB8AC3E}">
        <p14:creationId xmlns:p14="http://schemas.microsoft.com/office/powerpoint/2010/main" val="392642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3914081" y="6128463"/>
            <a:ext cx="8277919" cy="1157288"/>
          </a:xfrm>
          <a:prstGeom prst="rect">
            <a:avLst/>
          </a:prstGeom>
          <a:noFill/>
          <a:ln/>
        </p:spPr>
        <p:txBody>
          <a:bodyPr wrap="square" rtlCol="0" anchor="t"/>
          <a:lstStyle/>
          <a:p>
            <a:pPr>
              <a:lnSpc>
                <a:spcPts val="4556"/>
              </a:lnSpc>
            </a:pPr>
            <a:endParaRPr lang="en-US" sz="4400" dirty="0">
              <a:latin typeface="+mj-lt"/>
            </a:endParaRPr>
          </a:p>
        </p:txBody>
      </p:sp>
      <p:sp>
        <p:nvSpPr>
          <p:cNvPr id="12" name="Title 11">
            <a:extLst>
              <a:ext uri="{FF2B5EF4-FFF2-40B4-BE49-F238E27FC236}">
                <a16:creationId xmlns:a16="http://schemas.microsoft.com/office/drawing/2014/main" id="{C64F11FF-AE83-C40E-172C-142858551549}"/>
              </a:ext>
            </a:extLst>
          </p:cNvPr>
          <p:cNvSpPr>
            <a:spLocks noGrp="1"/>
          </p:cNvSpPr>
          <p:nvPr>
            <p:ph type="title"/>
          </p:nvPr>
        </p:nvSpPr>
        <p:spPr>
          <a:xfrm>
            <a:off x="264763" y="150893"/>
            <a:ext cx="6585488" cy="6707107"/>
          </a:xfrm>
        </p:spPr>
        <p:txBody>
          <a:bodyPr>
            <a:normAutofit/>
          </a:bodyPr>
          <a:lstStyle/>
          <a:p>
            <a:r>
              <a:rPr lang="en-US" sz="4400" b="1" dirty="0">
                <a:solidFill>
                  <a:srgbClr val="FFFFFF"/>
                </a:solidFill>
                <a:latin typeface="+mj-lt"/>
                <a:ea typeface="Syne" pitchFamily="34" charset="-122"/>
                <a:cs typeface="Syne" pitchFamily="34" charset="-120"/>
              </a:rPr>
              <a:t>Foundational Concepts of Deep Learning</a:t>
            </a:r>
            <a:br>
              <a:rPr lang="en-US" sz="4400" dirty="0">
                <a:latin typeface="+mj-lt"/>
              </a:rPr>
            </a:b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9483-6964-221A-9AC2-06B6A2C97D62}"/>
              </a:ext>
            </a:extLst>
          </p:cNvPr>
          <p:cNvSpPr>
            <a:spLocks noGrp="1"/>
          </p:cNvSpPr>
          <p:nvPr>
            <p:ph type="title"/>
          </p:nvPr>
        </p:nvSpPr>
        <p:spPr>
          <a:xfrm>
            <a:off x="5868557" y="1138036"/>
            <a:ext cx="5554186" cy="1402470"/>
          </a:xfrm>
        </p:spPr>
        <p:txBody>
          <a:bodyPr vert="horz" lIns="91440" tIns="45720" rIns="91440" bIns="45720" rtlCol="0" anchor="t">
            <a:normAutofit/>
          </a:bodyPr>
          <a:lstStyle/>
          <a:p>
            <a:r>
              <a:rPr lang="en-US" sz="4000" dirty="0">
                <a:latin typeface="+mj-lt"/>
              </a:rPr>
              <a:t>Key</a:t>
            </a:r>
            <a:r>
              <a:rPr lang="en-US" sz="3200" dirty="0">
                <a:latin typeface="+mj-lt"/>
              </a:rPr>
              <a:t> Terms in Deep Learning</a:t>
            </a:r>
          </a:p>
        </p:txBody>
      </p:sp>
      <p:pic>
        <p:nvPicPr>
          <p:cNvPr id="7" name="Content Placeholder 6">
            <a:extLst>
              <a:ext uri="{FF2B5EF4-FFF2-40B4-BE49-F238E27FC236}">
                <a16:creationId xmlns:a16="http://schemas.microsoft.com/office/drawing/2014/main" id="{CF6C4C60-9851-1DB4-6AC3-9D09A1CFED55}"/>
              </a:ext>
            </a:extLst>
          </p:cNvPr>
          <p:cNvPicPr>
            <a:picLocks noGrp="1" noChangeAspect="1"/>
          </p:cNvPicPr>
          <p:nvPr>
            <p:ph sz="half" idx="1"/>
          </p:nvPr>
        </p:nvPicPr>
        <p:blipFill>
          <a:blip r:embed="rId3"/>
          <a:srcRect l="24888"/>
          <a:stretch/>
        </p:blipFill>
        <p:spPr>
          <a:xfrm>
            <a:off x="-1" y="10"/>
            <a:ext cx="5151179" cy="6857990"/>
          </a:xfrm>
          <a:prstGeom prst="rect">
            <a:avLst/>
          </a:prstGeom>
        </p:spPr>
      </p:pic>
      <p:cxnSp>
        <p:nvCxnSpPr>
          <p:cNvPr id="19" name="Straight Connector 1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E4F89EA-2059-E289-B73E-7D13514C4431}"/>
              </a:ext>
            </a:extLst>
          </p:cNvPr>
          <p:cNvSpPr>
            <a:spLocks noGrp="1"/>
          </p:cNvSpPr>
          <p:nvPr>
            <p:ph sz="half" idx="2"/>
          </p:nvPr>
        </p:nvSpPr>
        <p:spPr>
          <a:xfrm>
            <a:off x="5868557" y="2551176"/>
            <a:ext cx="5444382" cy="3591207"/>
          </a:xfrm>
        </p:spPr>
        <p:txBody>
          <a:bodyPr vert="horz" lIns="91440" tIns="45720" rIns="91440" bIns="45720" rtlCol="0">
            <a:normAutofit/>
          </a:bodyPr>
          <a:lstStyle/>
          <a:p>
            <a:pPr>
              <a:buSzPct val="87000"/>
            </a:pPr>
            <a:r>
              <a:rPr lang="en-US" sz="2000">
                <a:latin typeface="+mn-lt"/>
              </a:rPr>
              <a:t>Artificial Neuron: Basic unit mimicking biological neurons.</a:t>
            </a:r>
          </a:p>
          <a:p>
            <a:pPr>
              <a:buSzPct val="87000"/>
            </a:pPr>
            <a:r>
              <a:rPr lang="en-US" sz="2000">
                <a:latin typeface="+mn-lt"/>
              </a:rPr>
              <a:t>Backpropagation: Method for training neural networks.</a:t>
            </a:r>
          </a:p>
          <a:p>
            <a:pPr>
              <a:buSzPct val="87000"/>
            </a:pPr>
            <a:r>
              <a:rPr lang="en-US" sz="2000">
                <a:latin typeface="+mn-lt"/>
              </a:rPr>
              <a:t>Neural Networks: Structures mimicking the human brain's neuron connections.</a:t>
            </a:r>
          </a:p>
          <a:p>
            <a:pPr>
              <a:buSzPct val="87000"/>
            </a:pPr>
            <a:r>
              <a:rPr lang="en-US" sz="2000">
                <a:latin typeface="+mn-lt"/>
              </a:rPr>
              <a:t>Activation Function: Determines neuron output based on inputs.</a:t>
            </a:r>
          </a:p>
          <a:p>
            <a:pPr>
              <a:buSzPct val="87000"/>
            </a:pPr>
            <a:r>
              <a:rPr lang="en-US" sz="2000">
                <a:latin typeface="+mn-lt"/>
              </a:rPr>
              <a:t>Loss Function: Measures prediction error during model training.</a:t>
            </a:r>
          </a:p>
        </p:txBody>
      </p:sp>
    </p:spTree>
    <p:extLst>
      <p:ext uri="{BB962C8B-B14F-4D97-AF65-F5344CB8AC3E}">
        <p14:creationId xmlns:p14="http://schemas.microsoft.com/office/powerpoint/2010/main" val="293820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Red Triangles">
            <a:extLst>
              <a:ext uri="{FF2B5EF4-FFF2-40B4-BE49-F238E27FC236}">
                <a16:creationId xmlns:a16="http://schemas.microsoft.com/office/drawing/2014/main" id="{90F0C83F-A90C-340C-33D6-A2DCA2D0E2F1}"/>
              </a:ext>
            </a:extLst>
          </p:cNvPr>
          <p:cNvPicPr>
            <a:picLocks noChangeAspect="1"/>
          </p:cNvPicPr>
          <p:nvPr/>
        </p:nvPicPr>
        <p:blipFill>
          <a:blip r:embed="rId3"/>
          <a:srcRect t="8738" b="9444"/>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113D5E8-5766-F6CF-5C16-FE80E218A2D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mj-lt"/>
                <a:ea typeface="Segoe UI Black" panose="020B0A02040204020203" pitchFamily="34" charset="0"/>
              </a:rPr>
              <a:t>The human brain is composed of a very large number of  “procession units” called  Neurons, operating in parallel.</a:t>
            </a:r>
          </a:p>
        </p:txBody>
      </p:sp>
    </p:spTree>
    <p:extLst>
      <p:ext uri="{BB962C8B-B14F-4D97-AF65-F5344CB8AC3E}">
        <p14:creationId xmlns:p14="http://schemas.microsoft.com/office/powerpoint/2010/main" val="5171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9997-5ECB-FCC1-462C-976728632921}"/>
              </a:ext>
            </a:extLst>
          </p:cNvPr>
          <p:cNvSpPr>
            <a:spLocks noGrp="1"/>
          </p:cNvSpPr>
          <p:nvPr>
            <p:ph type="title"/>
          </p:nvPr>
        </p:nvSpPr>
        <p:spPr/>
        <p:txBody>
          <a:bodyPr/>
          <a:lstStyle/>
          <a:p>
            <a:r>
              <a:rPr lang="en-US" dirty="0"/>
              <a:t>The Neuron</a:t>
            </a:r>
          </a:p>
        </p:txBody>
      </p:sp>
      <p:pic>
        <p:nvPicPr>
          <p:cNvPr id="5" name="Content Placeholder 4">
            <a:extLst>
              <a:ext uri="{FF2B5EF4-FFF2-40B4-BE49-F238E27FC236}">
                <a16:creationId xmlns:a16="http://schemas.microsoft.com/office/drawing/2014/main" id="{C2104842-9648-AD27-697E-C5C51CBED4D9}"/>
              </a:ext>
            </a:extLst>
          </p:cNvPr>
          <p:cNvPicPr>
            <a:picLocks noGrp="1" noChangeAspect="1"/>
          </p:cNvPicPr>
          <p:nvPr>
            <p:ph idx="1"/>
          </p:nvPr>
        </p:nvPicPr>
        <p:blipFill rotWithShape="1">
          <a:blip r:embed="rId2"/>
          <a:srcRect t="20179"/>
          <a:stretch/>
        </p:blipFill>
        <p:spPr>
          <a:xfrm>
            <a:off x="511936" y="1659883"/>
            <a:ext cx="11168128" cy="4698123"/>
          </a:xfrm>
        </p:spPr>
      </p:pic>
    </p:spTree>
    <p:extLst>
      <p:ext uri="{BB962C8B-B14F-4D97-AF65-F5344CB8AC3E}">
        <p14:creationId xmlns:p14="http://schemas.microsoft.com/office/powerpoint/2010/main" val="388273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DF609-3D74-15EC-4E6C-32305080C96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Artificial vs Biological Neuron </a:t>
            </a:r>
          </a:p>
        </p:txBody>
      </p:sp>
      <p:pic>
        <p:nvPicPr>
          <p:cNvPr id="4" name="Content Placeholder 3">
            <a:extLst>
              <a:ext uri="{FF2B5EF4-FFF2-40B4-BE49-F238E27FC236}">
                <a16:creationId xmlns:a16="http://schemas.microsoft.com/office/drawing/2014/main" id="{F4A93011-D50C-1036-F7A1-7E9D1232A5B5}"/>
              </a:ext>
            </a:extLst>
          </p:cNvPr>
          <p:cNvPicPr>
            <a:picLocks noGrp="1" noChangeAspect="1"/>
          </p:cNvPicPr>
          <p:nvPr>
            <p:ph idx="1"/>
          </p:nvPr>
        </p:nvPicPr>
        <p:blipFill>
          <a:blip r:embed="rId2"/>
          <a:stretch>
            <a:fillRect/>
          </a:stretch>
        </p:blipFill>
        <p:spPr>
          <a:xfrm>
            <a:off x="4616805" y="961812"/>
            <a:ext cx="6031788" cy="4930987"/>
          </a:xfrm>
          <a:prstGeom prst="rect">
            <a:avLst/>
          </a:prstGeom>
        </p:spPr>
      </p:pic>
    </p:spTree>
    <p:extLst>
      <p:ext uri="{BB962C8B-B14F-4D97-AF65-F5344CB8AC3E}">
        <p14:creationId xmlns:p14="http://schemas.microsoft.com/office/powerpoint/2010/main" val="85705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1A93-7360-0144-2502-F143F314C483}"/>
              </a:ext>
            </a:extLst>
          </p:cNvPr>
          <p:cNvSpPr>
            <a:spLocks noGrp="1"/>
          </p:cNvSpPr>
          <p:nvPr>
            <p:ph type="title"/>
          </p:nvPr>
        </p:nvSpPr>
        <p:spPr>
          <a:solidFill>
            <a:schemeClr val="accent1"/>
          </a:solidFill>
        </p:spPr>
        <p:txBody>
          <a:bodyPr/>
          <a:lstStyle/>
          <a:p>
            <a:pPr algn="ctr"/>
            <a:r>
              <a:rPr lang="en-US" dirty="0"/>
              <a:t>The Latest AI News </a:t>
            </a:r>
          </a:p>
        </p:txBody>
      </p:sp>
      <p:pic>
        <p:nvPicPr>
          <p:cNvPr id="7" name="Content Placeholder 6">
            <a:extLst>
              <a:ext uri="{FF2B5EF4-FFF2-40B4-BE49-F238E27FC236}">
                <a16:creationId xmlns:a16="http://schemas.microsoft.com/office/drawing/2014/main" id="{97CE0A81-5026-BBE6-48AE-AB6C12FCFB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779130"/>
            <a:ext cx="4351338" cy="4351338"/>
          </a:xfrm>
          <a:prstGeom prst="rect">
            <a:avLst/>
          </a:prstGeom>
          <a:ln>
            <a:noFill/>
          </a:ln>
          <a:effectLst>
            <a:softEdge rad="112500"/>
          </a:effectLst>
        </p:spPr>
      </p:pic>
    </p:spTree>
    <p:extLst>
      <p:ext uri="{BB962C8B-B14F-4D97-AF65-F5344CB8AC3E}">
        <p14:creationId xmlns:p14="http://schemas.microsoft.com/office/powerpoint/2010/main" val="211542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640B-ADFD-721F-48CE-5B5D3F022740}"/>
              </a:ext>
            </a:extLst>
          </p:cNvPr>
          <p:cNvSpPr>
            <a:spLocks noGrp="1"/>
          </p:cNvSpPr>
          <p:nvPr>
            <p:ph type="title"/>
          </p:nvPr>
        </p:nvSpPr>
        <p:spPr/>
        <p:txBody>
          <a:bodyPr/>
          <a:lstStyle/>
          <a:p>
            <a:r>
              <a:rPr lang="en-US" dirty="0"/>
              <a:t>Parts of the Neuron: Technical</a:t>
            </a:r>
          </a:p>
        </p:txBody>
      </p:sp>
      <p:pic>
        <p:nvPicPr>
          <p:cNvPr id="4" name="How An Neuron Works">
            <a:hlinkClick r:id="" action="ppaction://media"/>
            <a:extLst>
              <a:ext uri="{FF2B5EF4-FFF2-40B4-BE49-F238E27FC236}">
                <a16:creationId xmlns:a16="http://schemas.microsoft.com/office/drawing/2014/main" id="{AA8B0A53-A456-3C71-E5ED-0FB12BF568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84553" y="1825624"/>
            <a:ext cx="10775252" cy="4643863"/>
          </a:xfrm>
        </p:spPr>
      </p:pic>
    </p:spTree>
    <p:extLst>
      <p:ext uri="{BB962C8B-B14F-4D97-AF65-F5344CB8AC3E}">
        <p14:creationId xmlns:p14="http://schemas.microsoft.com/office/powerpoint/2010/main" val="404911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BABE-3DA4-134B-6637-0C1BE004C461}"/>
              </a:ext>
            </a:extLst>
          </p:cNvPr>
          <p:cNvSpPr>
            <a:spLocks noGrp="1"/>
          </p:cNvSpPr>
          <p:nvPr>
            <p:ph type="title"/>
          </p:nvPr>
        </p:nvSpPr>
        <p:spPr/>
        <p:txBody>
          <a:bodyPr>
            <a:normAutofit/>
          </a:bodyPr>
          <a:lstStyle/>
          <a:p>
            <a:r>
              <a:rPr lang="en-US" b="1" dirty="0"/>
              <a:t>Activation Functions: The Decision Makers</a:t>
            </a:r>
            <a:endParaRPr lang="en-US" dirty="0"/>
          </a:p>
        </p:txBody>
      </p:sp>
      <p:sp>
        <p:nvSpPr>
          <p:cNvPr id="3" name="Content Placeholder 2">
            <a:extLst>
              <a:ext uri="{FF2B5EF4-FFF2-40B4-BE49-F238E27FC236}">
                <a16:creationId xmlns:a16="http://schemas.microsoft.com/office/drawing/2014/main" id="{DCF0A673-FF4F-974B-92C0-DEE82EB3F201}"/>
              </a:ext>
            </a:extLst>
          </p:cNvPr>
          <p:cNvSpPr>
            <a:spLocks noGrp="1"/>
          </p:cNvSpPr>
          <p:nvPr>
            <p:ph idx="1"/>
          </p:nvPr>
        </p:nvSpPr>
        <p:spPr/>
        <p:txBody>
          <a:bodyPr/>
          <a:lstStyle/>
          <a:p>
            <a:r>
              <a:rPr lang="en-US" dirty="0"/>
              <a:t>Think of Activation Functions Like...</a:t>
            </a:r>
          </a:p>
          <a:p>
            <a:pPr lvl="1"/>
            <a:r>
              <a:rPr lang="en-US" dirty="0"/>
              <a:t>Different Types of Decisions!</a:t>
            </a:r>
          </a:p>
          <a:p>
            <a:r>
              <a:rPr lang="en-US" dirty="0"/>
              <a:t>They help neurons decide:“</a:t>
            </a:r>
          </a:p>
          <a:p>
            <a:pPr lvl="1"/>
            <a:r>
              <a:rPr lang="en-US" dirty="0"/>
              <a:t>Should I pass this signal along?“</a:t>
            </a:r>
          </a:p>
          <a:p>
            <a:r>
              <a:rPr lang="en-US" dirty="0"/>
              <a:t>Just like how we make different types of decisions:</a:t>
            </a:r>
          </a:p>
          <a:p>
            <a:pPr lvl="1"/>
            <a:r>
              <a:rPr lang="en-US" dirty="0"/>
              <a:t>Yes/No decisions</a:t>
            </a:r>
          </a:p>
          <a:p>
            <a:pPr lvl="1"/>
            <a:r>
              <a:rPr lang="en-US" dirty="0"/>
              <a:t>Gradual choices</a:t>
            </a:r>
          </a:p>
          <a:p>
            <a:pPr lvl="1"/>
            <a:r>
              <a:rPr lang="en-US" dirty="0"/>
              <a:t>Balanced judgments</a:t>
            </a:r>
          </a:p>
        </p:txBody>
      </p:sp>
    </p:spTree>
    <p:extLst>
      <p:ext uri="{BB962C8B-B14F-4D97-AF65-F5344CB8AC3E}">
        <p14:creationId xmlns:p14="http://schemas.microsoft.com/office/powerpoint/2010/main" val="340054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4CDE90-7A5B-49B4-4FFE-E4546CD74629}"/>
              </a:ext>
            </a:extLst>
          </p:cNvPr>
          <p:cNvSpPr>
            <a:spLocks noGrp="1"/>
          </p:cNvSpPr>
          <p:nvPr>
            <p:ph type="title"/>
          </p:nvPr>
        </p:nvSpPr>
        <p:spPr/>
        <p:txBody>
          <a:bodyPr>
            <a:normAutofit/>
          </a:bodyPr>
          <a:lstStyle/>
          <a:p>
            <a:r>
              <a:rPr lang="en-US" b="1" dirty="0"/>
              <a:t>Common Activation Functions Made Simple</a:t>
            </a:r>
            <a:endParaRPr lang="en-US" dirty="0"/>
          </a:p>
        </p:txBody>
      </p:sp>
      <p:sp>
        <p:nvSpPr>
          <p:cNvPr id="5" name="Content Placeholder 4">
            <a:extLst>
              <a:ext uri="{FF2B5EF4-FFF2-40B4-BE49-F238E27FC236}">
                <a16:creationId xmlns:a16="http://schemas.microsoft.com/office/drawing/2014/main" id="{5EC289F3-572F-54B2-3CF1-93A938DBEA88}"/>
              </a:ext>
            </a:extLst>
          </p:cNvPr>
          <p:cNvSpPr>
            <a:spLocks noGrp="1"/>
          </p:cNvSpPr>
          <p:nvPr>
            <p:ph idx="1"/>
          </p:nvPr>
        </p:nvSpPr>
        <p:spPr/>
        <p:txBody>
          <a:bodyPr>
            <a:normAutofit/>
          </a:bodyPr>
          <a:lstStyle/>
          <a:p>
            <a:r>
              <a:rPr lang="en-US" b="1" dirty="0" err="1">
                <a:solidFill>
                  <a:schemeClr val="accent1">
                    <a:lumMod val="60000"/>
                    <a:lumOff val="40000"/>
                  </a:schemeClr>
                </a:solidFill>
                <a:latin typeface="+mn-lt"/>
              </a:rPr>
              <a:t>ReLU</a:t>
            </a:r>
            <a:r>
              <a:rPr lang="en-US" b="1" dirty="0">
                <a:solidFill>
                  <a:schemeClr val="accent1">
                    <a:lumMod val="60000"/>
                    <a:lumOff val="40000"/>
                  </a:schemeClr>
                </a:solidFill>
                <a:latin typeface="+mn-lt"/>
              </a:rPr>
              <a:t> </a:t>
            </a:r>
            <a:r>
              <a:rPr lang="en-US" dirty="0">
                <a:latin typeface="+mn-lt"/>
              </a:rPr>
              <a:t>(Most Popular)</a:t>
            </a:r>
          </a:p>
          <a:p>
            <a:pPr lvl="1"/>
            <a:r>
              <a:rPr lang="en-US" dirty="0">
                <a:latin typeface="+mn-lt"/>
              </a:rPr>
              <a:t>Like a bouncer at a club. Negative numbers? Stay out! (become zero).Positive numbers? Come right in!  Simple and works great.</a:t>
            </a:r>
          </a:p>
          <a:p>
            <a:r>
              <a:rPr lang="en-US" b="1" dirty="0">
                <a:solidFill>
                  <a:schemeClr val="accent1">
                    <a:lumMod val="60000"/>
                    <a:lumOff val="40000"/>
                  </a:schemeClr>
                </a:solidFill>
                <a:latin typeface="+mn-lt"/>
              </a:rPr>
              <a:t>Sigmoid </a:t>
            </a:r>
            <a:r>
              <a:rPr lang="en-US" dirty="0">
                <a:latin typeface="+mn-lt"/>
              </a:rPr>
              <a:t>Like a dimmer switch. </a:t>
            </a:r>
          </a:p>
          <a:p>
            <a:pPr lvl="1"/>
            <a:r>
              <a:rPr lang="en-US" dirty="0">
                <a:latin typeface="+mn-lt"/>
              </a:rPr>
              <a:t>Smoothly goes from 0 to 1. Good for probability decisions. How likely is this?</a:t>
            </a:r>
          </a:p>
          <a:p>
            <a:r>
              <a:rPr lang="en-US" b="1" dirty="0">
                <a:solidFill>
                  <a:schemeClr val="accent1">
                    <a:lumMod val="60000"/>
                    <a:lumOff val="40000"/>
                  </a:schemeClr>
                </a:solidFill>
                <a:latin typeface="+mn-lt"/>
              </a:rPr>
              <a:t>Tanh </a:t>
            </a:r>
            <a:r>
              <a:rPr lang="en-US" dirty="0">
                <a:latin typeface="+mn-lt"/>
              </a:rPr>
              <a:t>Like a mood scale </a:t>
            </a:r>
          </a:p>
          <a:p>
            <a:pPr lvl="1"/>
            <a:r>
              <a:rPr lang="en-US" dirty="0">
                <a:latin typeface="+mn-lt"/>
              </a:rPr>
              <a:t>(-1 to +1).Similar to sigmoid but centered at zero. Good for expressing strong opinions. "Love it or hate it?</a:t>
            </a:r>
          </a:p>
        </p:txBody>
      </p:sp>
    </p:spTree>
    <p:extLst>
      <p:ext uri="{BB962C8B-B14F-4D97-AF65-F5344CB8AC3E}">
        <p14:creationId xmlns:p14="http://schemas.microsoft.com/office/powerpoint/2010/main" val="327995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E01A-142B-E622-2267-4011EA1183AA}"/>
              </a:ext>
            </a:extLst>
          </p:cNvPr>
          <p:cNvSpPr>
            <a:spLocks noGrp="1"/>
          </p:cNvSpPr>
          <p:nvPr>
            <p:ph type="title"/>
          </p:nvPr>
        </p:nvSpPr>
        <p:spPr/>
        <p:txBody>
          <a:bodyPr/>
          <a:lstStyle/>
          <a:p>
            <a:r>
              <a:rPr lang="en-US" dirty="0">
                <a:latin typeface="+mn-lt"/>
              </a:rPr>
              <a:t>Choosing Activation Functions: "When to Use What?”</a:t>
            </a:r>
            <a:endParaRPr lang="en-US" dirty="0"/>
          </a:p>
        </p:txBody>
      </p:sp>
      <p:sp>
        <p:nvSpPr>
          <p:cNvPr id="3" name="Content Placeholder 2">
            <a:extLst>
              <a:ext uri="{FF2B5EF4-FFF2-40B4-BE49-F238E27FC236}">
                <a16:creationId xmlns:a16="http://schemas.microsoft.com/office/drawing/2014/main" id="{6E09FD6A-6BC5-060F-A5D6-6DAFF60804D6}"/>
              </a:ext>
            </a:extLst>
          </p:cNvPr>
          <p:cNvSpPr>
            <a:spLocks noGrp="1"/>
          </p:cNvSpPr>
          <p:nvPr>
            <p:ph idx="1"/>
          </p:nvPr>
        </p:nvSpPr>
        <p:spPr/>
        <p:txBody>
          <a:bodyPr>
            <a:normAutofit fontScale="92500" lnSpcReduction="20000"/>
          </a:bodyPr>
          <a:lstStyle/>
          <a:p>
            <a:r>
              <a:rPr lang="en-US" b="1" dirty="0">
                <a:latin typeface="+mn-lt"/>
              </a:rPr>
              <a:t>"</a:t>
            </a:r>
            <a:r>
              <a:rPr lang="en-US" b="1" dirty="0" err="1">
                <a:latin typeface="+mn-lt"/>
              </a:rPr>
              <a:t>ReLU</a:t>
            </a:r>
            <a:r>
              <a:rPr lang="en-US" dirty="0">
                <a:latin typeface="+mn-lt"/>
              </a:rPr>
              <a:t>: Your Default Choice </a:t>
            </a:r>
          </a:p>
          <a:p>
            <a:pPr lvl="1"/>
            <a:r>
              <a:rPr lang="en-US" dirty="0">
                <a:latin typeface="+mn-lt"/>
              </a:rPr>
              <a:t>Works well most of the time.</a:t>
            </a:r>
          </a:p>
          <a:p>
            <a:pPr lvl="1"/>
            <a:r>
              <a:rPr lang="en-US" dirty="0">
                <a:latin typeface="+mn-lt"/>
              </a:rPr>
              <a:t>Fast and simple.</a:t>
            </a:r>
          </a:p>
          <a:p>
            <a:pPr lvl="1"/>
            <a:r>
              <a:rPr lang="en-US" dirty="0">
                <a:latin typeface="+mn-lt"/>
              </a:rPr>
              <a:t>Great for deep networks.</a:t>
            </a:r>
          </a:p>
          <a:p>
            <a:r>
              <a:rPr lang="en-US" b="1" dirty="0">
                <a:latin typeface="+mn-lt"/>
              </a:rPr>
              <a:t>Sigmoid: </a:t>
            </a:r>
          </a:p>
          <a:p>
            <a:pPr lvl="1"/>
            <a:r>
              <a:rPr lang="en-US" dirty="0">
                <a:latin typeface="+mn-lt"/>
              </a:rPr>
              <a:t>Probability Problems</a:t>
            </a:r>
          </a:p>
          <a:p>
            <a:pPr lvl="1"/>
            <a:r>
              <a:rPr lang="en-US" dirty="0">
                <a:latin typeface="+mn-lt"/>
              </a:rPr>
              <a:t>When output needs to be 0-1.</a:t>
            </a:r>
          </a:p>
          <a:p>
            <a:pPr lvl="1"/>
            <a:r>
              <a:rPr lang="en-US" dirty="0">
                <a:latin typeface="+mn-lt"/>
              </a:rPr>
              <a:t>Like yes/no decisions.</a:t>
            </a:r>
          </a:p>
          <a:p>
            <a:pPr lvl="1"/>
            <a:r>
              <a:rPr lang="en-US" dirty="0">
                <a:latin typeface="+mn-lt"/>
              </a:rPr>
              <a:t>Useful for classification tasks.</a:t>
            </a:r>
          </a:p>
          <a:p>
            <a:r>
              <a:rPr lang="en-US" b="1" dirty="0">
                <a:latin typeface="+mn-lt"/>
              </a:rPr>
              <a:t>Tanh:</a:t>
            </a:r>
          </a:p>
          <a:p>
            <a:pPr lvl="1"/>
            <a:r>
              <a:rPr lang="en-US" dirty="0">
                <a:latin typeface="+mn-lt"/>
              </a:rPr>
              <a:t>When Balance Matters</a:t>
            </a:r>
          </a:p>
          <a:p>
            <a:pPr lvl="1"/>
            <a:r>
              <a:rPr lang="en-US" dirty="0">
                <a:latin typeface="+mn-lt"/>
              </a:rPr>
              <a:t>When negative values are important.</a:t>
            </a:r>
          </a:p>
          <a:p>
            <a:pPr lvl="1"/>
            <a:r>
              <a:rPr lang="en-US" dirty="0">
                <a:latin typeface="+mn-lt"/>
              </a:rPr>
              <a:t>Data centered around zero.</a:t>
            </a:r>
          </a:p>
          <a:p>
            <a:endParaRPr lang="en-US" dirty="0"/>
          </a:p>
        </p:txBody>
      </p:sp>
      <p:pic>
        <p:nvPicPr>
          <p:cNvPr id="4" name="Picture 3">
            <a:extLst>
              <a:ext uri="{FF2B5EF4-FFF2-40B4-BE49-F238E27FC236}">
                <a16:creationId xmlns:a16="http://schemas.microsoft.com/office/drawing/2014/main" id="{4B032B47-768A-5A78-F82E-1B89A63AA1DF}"/>
              </a:ext>
            </a:extLst>
          </p:cNvPr>
          <p:cNvPicPr>
            <a:picLocks noChangeAspect="1"/>
          </p:cNvPicPr>
          <p:nvPr/>
        </p:nvPicPr>
        <p:blipFill>
          <a:blip r:embed="rId3"/>
          <a:stretch>
            <a:fillRect/>
          </a:stretch>
        </p:blipFill>
        <p:spPr>
          <a:xfrm>
            <a:off x="6522881" y="1825624"/>
            <a:ext cx="5297449" cy="3716759"/>
          </a:xfrm>
          <a:prstGeom prst="rect">
            <a:avLst/>
          </a:prstGeom>
        </p:spPr>
      </p:pic>
    </p:spTree>
    <p:extLst>
      <p:ext uri="{BB962C8B-B14F-4D97-AF65-F5344CB8AC3E}">
        <p14:creationId xmlns:p14="http://schemas.microsoft.com/office/powerpoint/2010/main" val="206749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9C005-F96A-B122-D5A7-371BAD5C0212}"/>
              </a:ext>
            </a:extLst>
          </p:cNvPr>
          <p:cNvSpPr>
            <a:spLocks noGrp="1"/>
          </p:cNvSpPr>
          <p:nvPr>
            <p:ph type="title"/>
          </p:nvPr>
        </p:nvSpPr>
        <p:spPr/>
        <p:txBody>
          <a:bodyPr/>
          <a:lstStyle/>
          <a:p>
            <a:r>
              <a:rPr lang="en-US" dirty="0"/>
              <a:t> The “Deep” in Deep Learning Model… </a:t>
            </a:r>
          </a:p>
        </p:txBody>
      </p:sp>
      <p:sp>
        <p:nvSpPr>
          <p:cNvPr id="3" name="Content Placeholder 2">
            <a:extLst>
              <a:ext uri="{FF2B5EF4-FFF2-40B4-BE49-F238E27FC236}">
                <a16:creationId xmlns:a16="http://schemas.microsoft.com/office/drawing/2014/main" id="{EE13329C-EEBC-7F0E-950E-FD75534882B6}"/>
              </a:ext>
            </a:extLst>
          </p:cNvPr>
          <p:cNvSpPr>
            <a:spLocks noGrp="1"/>
          </p:cNvSpPr>
          <p:nvPr>
            <p:ph idx="1"/>
          </p:nvPr>
        </p:nvSpPr>
        <p:spPr>
          <a:xfrm>
            <a:off x="838200" y="1825625"/>
            <a:ext cx="5331372" cy="4351338"/>
          </a:xfrm>
        </p:spPr>
        <p:txBody>
          <a:bodyPr/>
          <a:lstStyle/>
          <a:p>
            <a:pPr marL="0" indent="0">
              <a:buNone/>
            </a:pPr>
            <a:endParaRPr lang="en-US" i="1" dirty="0">
              <a:latin typeface="Segoe UI Black" panose="020B0A02040204020203" pitchFamily="34" charset="0"/>
              <a:ea typeface="Segoe UI Black" panose="020B0A02040204020203" pitchFamily="34" charset="0"/>
            </a:endParaRPr>
          </a:p>
          <a:p>
            <a:pPr marL="0" indent="0">
              <a:buNone/>
            </a:pPr>
            <a:r>
              <a:rPr lang="en-US" sz="3600" i="1" dirty="0">
                <a:latin typeface="Segoe UI Black" panose="020B0A02040204020203" pitchFamily="34" charset="0"/>
                <a:ea typeface="Segoe UI Black" panose="020B0A02040204020203" pitchFamily="34" charset="0"/>
              </a:rPr>
              <a:t>…Is the Artificial Neural Network, made of </a:t>
            </a:r>
            <a:r>
              <a:rPr lang="en-US" sz="3600" i="1" dirty="0">
                <a:solidFill>
                  <a:srgbClr val="FF33CC"/>
                </a:solidFill>
                <a:latin typeface="Segoe UI Black" panose="020B0A02040204020203" pitchFamily="34" charset="0"/>
                <a:ea typeface="Segoe UI Black" panose="020B0A02040204020203" pitchFamily="34" charset="0"/>
              </a:rPr>
              <a:t>many</a:t>
            </a:r>
            <a:r>
              <a:rPr lang="en-US" sz="3600" i="1" dirty="0">
                <a:latin typeface="Segoe UI Black" panose="020B0A02040204020203" pitchFamily="34" charset="0"/>
                <a:ea typeface="Segoe UI Black" panose="020B0A02040204020203" pitchFamily="34" charset="0"/>
              </a:rPr>
              <a:t> connected (artificial) Neurons.</a:t>
            </a:r>
          </a:p>
        </p:txBody>
      </p:sp>
      <p:pic>
        <p:nvPicPr>
          <p:cNvPr id="7" name="Picture 6">
            <a:extLst>
              <a:ext uri="{FF2B5EF4-FFF2-40B4-BE49-F238E27FC236}">
                <a16:creationId xmlns:a16="http://schemas.microsoft.com/office/drawing/2014/main" id="{A8B5EAEC-AA2F-4B5A-9A65-EDC5C81D0CD1}"/>
              </a:ext>
            </a:extLst>
          </p:cNvPr>
          <p:cNvPicPr>
            <a:picLocks noChangeAspect="1"/>
          </p:cNvPicPr>
          <p:nvPr/>
        </p:nvPicPr>
        <p:blipFill rotWithShape="1">
          <a:blip r:embed="rId3"/>
          <a:srcRect l="22315" r="36508"/>
          <a:stretch/>
        </p:blipFill>
        <p:spPr>
          <a:xfrm>
            <a:off x="6400800" y="1690688"/>
            <a:ext cx="4635062" cy="4225636"/>
          </a:xfrm>
          <a:prstGeom prst="rect">
            <a:avLst/>
          </a:prstGeom>
        </p:spPr>
      </p:pic>
    </p:spTree>
    <p:extLst>
      <p:ext uri="{BB962C8B-B14F-4D97-AF65-F5344CB8AC3E}">
        <p14:creationId xmlns:p14="http://schemas.microsoft.com/office/powerpoint/2010/main" val="402974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6012474-397F-473B-BED8-7BAB6B68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0C59BB-908B-A115-342A-4245BBEC3B16}"/>
              </a:ext>
            </a:extLst>
          </p:cNvPr>
          <p:cNvSpPr>
            <a:spLocks noGrp="1"/>
          </p:cNvSpPr>
          <p:nvPr>
            <p:ph type="ctrTitle"/>
          </p:nvPr>
        </p:nvSpPr>
        <p:spPr>
          <a:xfrm>
            <a:off x="1382597" y="3372978"/>
            <a:ext cx="9426806" cy="1424410"/>
          </a:xfrm>
        </p:spPr>
        <p:txBody>
          <a:bodyPr anchor="b">
            <a:normAutofit/>
          </a:bodyPr>
          <a:lstStyle/>
          <a:p>
            <a:r>
              <a:rPr lang="en-US" sz="4000">
                <a:solidFill>
                  <a:schemeClr val="tx2"/>
                </a:solidFill>
              </a:rPr>
              <a:t>Building a Neural Network</a:t>
            </a:r>
          </a:p>
        </p:txBody>
      </p:sp>
      <p:pic>
        <p:nvPicPr>
          <p:cNvPr id="6" name="Picture 5">
            <a:extLst>
              <a:ext uri="{FF2B5EF4-FFF2-40B4-BE49-F238E27FC236}">
                <a16:creationId xmlns:a16="http://schemas.microsoft.com/office/drawing/2014/main" id="{B41A57C3-6831-7B98-E35B-CDAFE45660FE}"/>
              </a:ext>
            </a:extLst>
          </p:cNvPr>
          <p:cNvPicPr>
            <a:picLocks noChangeAspect="1"/>
          </p:cNvPicPr>
          <p:nvPr/>
        </p:nvPicPr>
        <p:blipFill>
          <a:blip r:embed="rId2">
            <a:alphaModFix/>
          </a:blip>
          <a:srcRect r="7" b="7"/>
          <a:stretch/>
        </p:blipFill>
        <p:spPr>
          <a:xfrm>
            <a:off x="5044686" y="778253"/>
            <a:ext cx="2381037" cy="2381037"/>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3" name="Freeform: Shape 12">
            <a:extLst>
              <a:ext uri="{FF2B5EF4-FFF2-40B4-BE49-F238E27FC236}">
                <a16:creationId xmlns:a16="http://schemas.microsoft.com/office/drawing/2014/main" id="{6D7FB18D-7577-4ADC-8C1C-EA27EFD2B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1279" y="853059"/>
            <a:ext cx="2347850" cy="2231287"/>
          </a:xfrm>
          <a:custGeom>
            <a:avLst/>
            <a:gdLst>
              <a:gd name="connsiteX0" fmla="*/ 1313677 w 2347850"/>
              <a:gd name="connsiteY0" fmla="*/ 248889 h 2231287"/>
              <a:gd name="connsiteX1" fmla="*/ 1643910 w 2347850"/>
              <a:gd name="connsiteY1" fmla="*/ 317582 h 2231287"/>
              <a:gd name="connsiteX2" fmla="*/ 1883217 w 2347850"/>
              <a:gd name="connsiteY2" fmla="*/ 502382 h 2231287"/>
              <a:gd name="connsiteX3" fmla="*/ 2098962 w 2347850"/>
              <a:gd name="connsiteY3" fmla="*/ 1169031 h 2231287"/>
              <a:gd name="connsiteX4" fmla="*/ 2007537 w 2347850"/>
              <a:gd name="connsiteY4" fmla="*/ 1427585 h 2231287"/>
              <a:gd name="connsiteX5" fmla="*/ 1717333 w 2347850"/>
              <a:gd name="connsiteY5" fmla="*/ 1685350 h 2231287"/>
              <a:gd name="connsiteX6" fmla="*/ 1651750 w 2347850"/>
              <a:gd name="connsiteY6" fmla="*/ 1736165 h 2231287"/>
              <a:gd name="connsiteX7" fmla="*/ 1386103 w 2347850"/>
              <a:gd name="connsiteY7" fmla="*/ 1919057 h 2231287"/>
              <a:gd name="connsiteX8" fmla="*/ 1140118 w 2347850"/>
              <a:gd name="connsiteY8" fmla="*/ 1982399 h 2231287"/>
              <a:gd name="connsiteX9" fmla="*/ 757700 w 2347850"/>
              <a:gd name="connsiteY9" fmla="*/ 1882927 h 2231287"/>
              <a:gd name="connsiteX10" fmla="*/ 466832 w 2347850"/>
              <a:gd name="connsiteY10" fmla="*/ 1586002 h 2231287"/>
              <a:gd name="connsiteX11" fmla="*/ 390589 w 2347850"/>
              <a:gd name="connsiteY11" fmla="*/ 1478773 h 2231287"/>
              <a:gd name="connsiteX12" fmla="*/ 248889 w 2347850"/>
              <a:gd name="connsiteY12" fmla="*/ 1169031 h 2231287"/>
              <a:gd name="connsiteX13" fmla="*/ 334714 w 2347850"/>
              <a:gd name="connsiteY13" fmla="*/ 828136 h 2231287"/>
              <a:gd name="connsiteX14" fmla="*/ 574228 w 2347850"/>
              <a:gd name="connsiteY14" fmla="*/ 531378 h 2231287"/>
              <a:gd name="connsiteX15" fmla="*/ 922672 w 2347850"/>
              <a:gd name="connsiteY15" fmla="*/ 324136 h 2231287"/>
              <a:gd name="connsiteX16" fmla="*/ 1313677 w 2347850"/>
              <a:gd name="connsiteY16" fmla="*/ 248889 h 2231287"/>
              <a:gd name="connsiteX17" fmla="*/ 1313677 w 2347850"/>
              <a:gd name="connsiteY17" fmla="*/ 0 h 2231287"/>
              <a:gd name="connsiteX18" fmla="*/ 0 w 2347850"/>
              <a:gd name="connsiteY18" fmla="*/ 1169031 h 2231287"/>
              <a:gd name="connsiteX19" fmla="*/ 260877 w 2347850"/>
              <a:gd name="connsiteY19" fmla="*/ 1725712 h 2231287"/>
              <a:gd name="connsiteX20" fmla="*/ 1140118 w 2347850"/>
              <a:gd name="connsiteY20" fmla="*/ 2231288 h 2231287"/>
              <a:gd name="connsiteX21" fmla="*/ 1805025 w 2347850"/>
              <a:gd name="connsiteY21" fmla="*/ 1932248 h 2231287"/>
              <a:gd name="connsiteX22" fmla="*/ 2347851 w 2347850"/>
              <a:gd name="connsiteY22" fmla="*/ 1169031 h 2231287"/>
              <a:gd name="connsiteX23" fmla="*/ 1313677 w 2347850"/>
              <a:gd name="connsiteY23" fmla="*/ 0 h 2231287"/>
              <a:gd name="connsiteX24" fmla="*/ 1313677 w 2347850"/>
              <a:gd name="connsiteY24" fmla="*/ 0 h 223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7850" h="2231287">
                <a:moveTo>
                  <a:pt x="1313677" y="248889"/>
                </a:moveTo>
                <a:cubicBezTo>
                  <a:pt x="1434678" y="248889"/>
                  <a:pt x="1545807" y="271994"/>
                  <a:pt x="1643910" y="317582"/>
                </a:cubicBezTo>
                <a:cubicBezTo>
                  <a:pt x="1735543" y="360142"/>
                  <a:pt x="1816017" y="422323"/>
                  <a:pt x="1883217" y="502382"/>
                </a:cubicBezTo>
                <a:cubicBezTo>
                  <a:pt x="2022346" y="668183"/>
                  <a:pt x="2098962" y="904960"/>
                  <a:pt x="2098962" y="1169031"/>
                </a:cubicBezTo>
                <a:cubicBezTo>
                  <a:pt x="2098962" y="1269623"/>
                  <a:pt x="2071626" y="1346945"/>
                  <a:pt x="2007537" y="1427585"/>
                </a:cubicBezTo>
                <a:cubicBezTo>
                  <a:pt x="1938014" y="1515069"/>
                  <a:pt x="1830826" y="1597783"/>
                  <a:pt x="1717333" y="1685350"/>
                </a:cubicBezTo>
                <a:cubicBezTo>
                  <a:pt x="1695970" y="1701819"/>
                  <a:pt x="1673902" y="1718868"/>
                  <a:pt x="1651750" y="1736165"/>
                </a:cubicBezTo>
                <a:cubicBezTo>
                  <a:pt x="1557297" y="1809961"/>
                  <a:pt x="1472136" y="1874672"/>
                  <a:pt x="1386103" y="1919057"/>
                </a:cubicBezTo>
                <a:cubicBezTo>
                  <a:pt x="1302311" y="1962281"/>
                  <a:pt x="1224159" y="1982399"/>
                  <a:pt x="1140118" y="1982399"/>
                </a:cubicBezTo>
                <a:cubicBezTo>
                  <a:pt x="992029" y="1982399"/>
                  <a:pt x="866921" y="1949878"/>
                  <a:pt x="757700" y="1882927"/>
                </a:cubicBezTo>
                <a:cubicBezTo>
                  <a:pt x="654661" y="1819792"/>
                  <a:pt x="559543" y="1722642"/>
                  <a:pt x="466832" y="1586002"/>
                </a:cubicBezTo>
                <a:cubicBezTo>
                  <a:pt x="440616" y="1547383"/>
                  <a:pt x="415188" y="1512497"/>
                  <a:pt x="390589" y="1478773"/>
                </a:cubicBezTo>
                <a:cubicBezTo>
                  <a:pt x="292320" y="1344041"/>
                  <a:pt x="248889" y="1279786"/>
                  <a:pt x="248889" y="1169031"/>
                </a:cubicBezTo>
                <a:cubicBezTo>
                  <a:pt x="248889" y="1053131"/>
                  <a:pt x="277760" y="938435"/>
                  <a:pt x="334714" y="828136"/>
                </a:cubicBezTo>
                <a:cubicBezTo>
                  <a:pt x="390175" y="720740"/>
                  <a:pt x="472972" y="618115"/>
                  <a:pt x="574228" y="531378"/>
                </a:cubicBezTo>
                <a:cubicBezTo>
                  <a:pt x="675609" y="444515"/>
                  <a:pt x="796112" y="372835"/>
                  <a:pt x="922672" y="324136"/>
                </a:cubicBezTo>
                <a:cubicBezTo>
                  <a:pt x="1050601" y="274898"/>
                  <a:pt x="1185831" y="248889"/>
                  <a:pt x="1313677" y="248889"/>
                </a:cubicBezTo>
                <a:moveTo>
                  <a:pt x="1313677" y="0"/>
                </a:moveTo>
                <a:cubicBezTo>
                  <a:pt x="661505" y="0"/>
                  <a:pt x="0" y="523372"/>
                  <a:pt x="0" y="1169031"/>
                </a:cubicBezTo>
                <a:cubicBezTo>
                  <a:pt x="0" y="1411158"/>
                  <a:pt x="134276" y="1539128"/>
                  <a:pt x="260877" y="1725712"/>
                </a:cubicBezTo>
                <a:cubicBezTo>
                  <a:pt x="471852" y="2036698"/>
                  <a:pt x="734927" y="2231288"/>
                  <a:pt x="1140118" y="2231288"/>
                </a:cubicBezTo>
                <a:cubicBezTo>
                  <a:pt x="1413356" y="2231288"/>
                  <a:pt x="1605540" y="2088135"/>
                  <a:pt x="1805025" y="1932248"/>
                </a:cubicBezTo>
                <a:cubicBezTo>
                  <a:pt x="2078885" y="1718245"/>
                  <a:pt x="2347851" y="1542613"/>
                  <a:pt x="2347851" y="1169031"/>
                </a:cubicBezTo>
                <a:cubicBezTo>
                  <a:pt x="2347851" y="523372"/>
                  <a:pt x="1962032" y="0"/>
                  <a:pt x="1313677" y="0"/>
                </a:cubicBezTo>
                <a:lnTo>
                  <a:pt x="1313677" y="0"/>
                </a:lnTo>
                <a:close/>
              </a:path>
            </a:pathLst>
          </a:custGeom>
          <a:solidFill>
            <a:schemeClr val="bg1">
              <a:alpha val="30000"/>
            </a:schemeClr>
          </a:solidFill>
          <a:ln w="413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08127CB-E3FE-4DDE-86C6-8448A8C38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1279" y="853059"/>
            <a:ext cx="2347850" cy="2231287"/>
          </a:xfrm>
          <a:custGeom>
            <a:avLst/>
            <a:gdLst>
              <a:gd name="connsiteX0" fmla="*/ 1313677 w 2347850"/>
              <a:gd name="connsiteY0" fmla="*/ 207407 h 2231287"/>
              <a:gd name="connsiteX1" fmla="*/ 1661416 w 2347850"/>
              <a:gd name="connsiteY1" fmla="*/ 279958 h 2231287"/>
              <a:gd name="connsiteX2" fmla="*/ 1915033 w 2347850"/>
              <a:gd name="connsiteY2" fmla="*/ 475709 h 2231287"/>
              <a:gd name="connsiteX3" fmla="*/ 2140444 w 2347850"/>
              <a:gd name="connsiteY3" fmla="*/ 1169031 h 2231287"/>
              <a:gd name="connsiteX4" fmla="*/ 2040017 w 2347850"/>
              <a:gd name="connsiteY4" fmla="*/ 1453386 h 2231287"/>
              <a:gd name="connsiteX5" fmla="*/ 1742678 w 2347850"/>
              <a:gd name="connsiteY5" fmla="*/ 1718162 h 2231287"/>
              <a:gd name="connsiteX6" fmla="*/ 1677303 w 2347850"/>
              <a:gd name="connsiteY6" fmla="*/ 1768811 h 2231287"/>
              <a:gd name="connsiteX7" fmla="*/ 1140118 w 2347850"/>
              <a:gd name="connsiteY7" fmla="*/ 2023881 h 2231287"/>
              <a:gd name="connsiteX8" fmla="*/ 432486 w 2347850"/>
              <a:gd name="connsiteY8" fmla="*/ 1609273 h 2231287"/>
              <a:gd name="connsiteX9" fmla="*/ 357072 w 2347850"/>
              <a:gd name="connsiteY9" fmla="*/ 1503205 h 2231287"/>
              <a:gd name="connsiteX10" fmla="*/ 207407 w 2347850"/>
              <a:gd name="connsiteY10" fmla="*/ 1169031 h 2231287"/>
              <a:gd name="connsiteX11" fmla="*/ 297837 w 2347850"/>
              <a:gd name="connsiteY11" fmla="*/ 809137 h 2231287"/>
              <a:gd name="connsiteX12" fmla="*/ 547223 w 2347850"/>
              <a:gd name="connsiteY12" fmla="*/ 499893 h 2231287"/>
              <a:gd name="connsiteX13" fmla="*/ 907780 w 2347850"/>
              <a:gd name="connsiteY13" fmla="*/ 285434 h 2231287"/>
              <a:gd name="connsiteX14" fmla="*/ 1313677 w 2347850"/>
              <a:gd name="connsiteY14" fmla="*/ 207407 h 2231287"/>
              <a:gd name="connsiteX15" fmla="*/ 1313677 w 2347850"/>
              <a:gd name="connsiteY15" fmla="*/ 0 h 2231287"/>
              <a:gd name="connsiteX16" fmla="*/ 0 w 2347850"/>
              <a:gd name="connsiteY16" fmla="*/ 1169031 h 2231287"/>
              <a:gd name="connsiteX17" fmla="*/ 260877 w 2347850"/>
              <a:gd name="connsiteY17" fmla="*/ 1725712 h 2231287"/>
              <a:gd name="connsiteX18" fmla="*/ 1140118 w 2347850"/>
              <a:gd name="connsiteY18" fmla="*/ 2231288 h 2231287"/>
              <a:gd name="connsiteX19" fmla="*/ 1805025 w 2347850"/>
              <a:gd name="connsiteY19" fmla="*/ 1932248 h 2231287"/>
              <a:gd name="connsiteX20" fmla="*/ 2347851 w 2347850"/>
              <a:gd name="connsiteY20" fmla="*/ 1169031 h 2231287"/>
              <a:gd name="connsiteX21" fmla="*/ 1313677 w 2347850"/>
              <a:gd name="connsiteY21" fmla="*/ 0 h 2231287"/>
              <a:gd name="connsiteX22" fmla="*/ 1313677 w 2347850"/>
              <a:gd name="connsiteY22" fmla="*/ 0 h 223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7850" h="2231287">
                <a:moveTo>
                  <a:pt x="1313677" y="207407"/>
                </a:moveTo>
                <a:cubicBezTo>
                  <a:pt x="1440776" y="207407"/>
                  <a:pt x="1557753" y="231840"/>
                  <a:pt x="1661416" y="279958"/>
                </a:cubicBezTo>
                <a:cubicBezTo>
                  <a:pt x="1758565" y="325090"/>
                  <a:pt x="1843893" y="390963"/>
                  <a:pt x="1915033" y="475709"/>
                </a:cubicBezTo>
                <a:cubicBezTo>
                  <a:pt x="2060384" y="648978"/>
                  <a:pt x="2140444" y="895211"/>
                  <a:pt x="2140444" y="1169031"/>
                </a:cubicBezTo>
                <a:cubicBezTo>
                  <a:pt x="2140444" y="1278293"/>
                  <a:pt x="2109457" y="1365985"/>
                  <a:pt x="2040017" y="1453386"/>
                </a:cubicBezTo>
                <a:cubicBezTo>
                  <a:pt x="1967383" y="1544811"/>
                  <a:pt x="1858245" y="1629019"/>
                  <a:pt x="1742678" y="1718162"/>
                </a:cubicBezTo>
                <a:cubicBezTo>
                  <a:pt x="1721356" y="1734589"/>
                  <a:pt x="1699330" y="1751596"/>
                  <a:pt x="1677303" y="1768811"/>
                </a:cubicBezTo>
                <a:cubicBezTo>
                  <a:pt x="1480142" y="1922873"/>
                  <a:pt x="1336242" y="2023881"/>
                  <a:pt x="1140118" y="2023881"/>
                </a:cubicBezTo>
                <a:cubicBezTo>
                  <a:pt x="841286" y="2023881"/>
                  <a:pt x="629647" y="1899893"/>
                  <a:pt x="432486" y="1609273"/>
                </a:cubicBezTo>
                <a:cubicBezTo>
                  <a:pt x="406684" y="1571235"/>
                  <a:pt x="381464" y="1536639"/>
                  <a:pt x="357072" y="1503205"/>
                </a:cubicBezTo>
                <a:cubicBezTo>
                  <a:pt x="255982" y="1364616"/>
                  <a:pt x="207407" y="1292521"/>
                  <a:pt x="207407" y="1169031"/>
                </a:cubicBezTo>
                <a:cubicBezTo>
                  <a:pt x="207407" y="1046453"/>
                  <a:pt x="237855" y="925369"/>
                  <a:pt x="297837" y="809137"/>
                </a:cubicBezTo>
                <a:cubicBezTo>
                  <a:pt x="356533" y="695437"/>
                  <a:pt x="440450" y="591360"/>
                  <a:pt x="547223" y="499893"/>
                </a:cubicBezTo>
                <a:cubicBezTo>
                  <a:pt x="652172" y="409961"/>
                  <a:pt x="776823" y="335792"/>
                  <a:pt x="907780" y="285434"/>
                </a:cubicBezTo>
                <a:cubicBezTo>
                  <a:pt x="1042305" y="233624"/>
                  <a:pt x="1178903" y="207407"/>
                  <a:pt x="1313677" y="207407"/>
                </a:cubicBezTo>
                <a:moveTo>
                  <a:pt x="1313677" y="0"/>
                </a:moveTo>
                <a:cubicBezTo>
                  <a:pt x="661505" y="0"/>
                  <a:pt x="0" y="523372"/>
                  <a:pt x="0" y="1169031"/>
                </a:cubicBezTo>
                <a:cubicBezTo>
                  <a:pt x="0" y="1411158"/>
                  <a:pt x="134276" y="1539128"/>
                  <a:pt x="260877" y="1725712"/>
                </a:cubicBezTo>
                <a:cubicBezTo>
                  <a:pt x="471852" y="2036698"/>
                  <a:pt x="734927" y="2231288"/>
                  <a:pt x="1140118" y="2231288"/>
                </a:cubicBezTo>
                <a:cubicBezTo>
                  <a:pt x="1413356" y="2231288"/>
                  <a:pt x="1605540" y="2088135"/>
                  <a:pt x="1805025" y="1932248"/>
                </a:cubicBezTo>
                <a:cubicBezTo>
                  <a:pt x="2078885" y="1718245"/>
                  <a:pt x="2347851" y="1542613"/>
                  <a:pt x="2347851" y="1169031"/>
                </a:cubicBezTo>
                <a:cubicBezTo>
                  <a:pt x="2347851" y="523372"/>
                  <a:pt x="1962032" y="0"/>
                  <a:pt x="1313677" y="0"/>
                </a:cubicBezTo>
                <a:lnTo>
                  <a:pt x="1313677" y="0"/>
                </a:lnTo>
                <a:close/>
              </a:path>
            </a:pathLst>
          </a:custGeom>
          <a:solidFill>
            <a:schemeClr val="bg1">
              <a:alpha val="30000"/>
            </a:schemeClr>
          </a:solidFill>
          <a:ln w="413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6C4F2D5-541D-4032-8CC7-49992771D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5058" y="853059"/>
            <a:ext cx="2354072" cy="2246726"/>
          </a:xfrm>
          <a:custGeom>
            <a:avLst/>
            <a:gdLst>
              <a:gd name="connsiteX0" fmla="*/ 0 w 2360305"/>
              <a:gd name="connsiteY0" fmla="*/ 1176076 h 2262110"/>
              <a:gd name="connsiteX1" fmla="*/ 23022 w 2360305"/>
              <a:gd name="connsiteY1" fmla="*/ 955271 h 2262110"/>
              <a:gd name="connsiteX2" fmla="*/ 92213 w 2360305"/>
              <a:gd name="connsiteY2" fmla="*/ 743715 h 2262110"/>
              <a:gd name="connsiteX3" fmla="*/ 351638 w 2360305"/>
              <a:gd name="connsiteY3" fmla="*/ 384444 h 2262110"/>
              <a:gd name="connsiteX4" fmla="*/ 523662 w 2360305"/>
              <a:gd name="connsiteY4" fmla="*/ 243698 h 2262110"/>
              <a:gd name="connsiteX5" fmla="*/ 715929 w 2360305"/>
              <a:gd name="connsiteY5" fmla="*/ 131946 h 2262110"/>
              <a:gd name="connsiteX6" fmla="*/ 1142731 w 2360305"/>
              <a:gd name="connsiteY6" fmla="*/ 8705 h 2262110"/>
              <a:gd name="connsiteX7" fmla="*/ 1366109 w 2360305"/>
              <a:gd name="connsiteY7" fmla="*/ 2192 h 2262110"/>
              <a:gd name="connsiteX8" fmla="*/ 1587579 w 2360305"/>
              <a:gd name="connsiteY8" fmla="*/ 36581 h 2262110"/>
              <a:gd name="connsiteX9" fmla="*/ 1798304 w 2360305"/>
              <a:gd name="connsiteY9" fmla="*/ 116391 h 2262110"/>
              <a:gd name="connsiteX10" fmla="*/ 1985013 w 2360305"/>
              <a:gd name="connsiteY10" fmla="*/ 243283 h 2262110"/>
              <a:gd name="connsiteX11" fmla="*/ 2134304 w 2360305"/>
              <a:gd name="connsiteY11" fmla="*/ 411407 h 2262110"/>
              <a:gd name="connsiteX12" fmla="*/ 2150399 w 2360305"/>
              <a:gd name="connsiteY12" fmla="*/ 434388 h 2262110"/>
              <a:gd name="connsiteX13" fmla="*/ 2165830 w 2360305"/>
              <a:gd name="connsiteY13" fmla="*/ 457783 h 2262110"/>
              <a:gd name="connsiteX14" fmla="*/ 2180805 w 2360305"/>
              <a:gd name="connsiteY14" fmla="*/ 481428 h 2262110"/>
              <a:gd name="connsiteX15" fmla="*/ 2195241 w 2360305"/>
              <a:gd name="connsiteY15" fmla="*/ 505404 h 2262110"/>
              <a:gd name="connsiteX16" fmla="*/ 2247964 w 2360305"/>
              <a:gd name="connsiteY16" fmla="*/ 604047 h 2262110"/>
              <a:gd name="connsiteX17" fmla="*/ 2320141 w 2360305"/>
              <a:gd name="connsiteY17" fmla="*/ 814773 h 2262110"/>
              <a:gd name="connsiteX18" fmla="*/ 2337066 w 2360305"/>
              <a:gd name="connsiteY18" fmla="*/ 924408 h 2262110"/>
              <a:gd name="connsiteX19" fmla="*/ 2348058 w 2360305"/>
              <a:gd name="connsiteY19" fmla="*/ 1034127 h 2262110"/>
              <a:gd name="connsiteX20" fmla="*/ 2356811 w 2360305"/>
              <a:gd name="connsiteY20" fmla="*/ 1143845 h 2262110"/>
              <a:gd name="connsiteX21" fmla="*/ 2358595 w 2360305"/>
              <a:gd name="connsiteY21" fmla="*/ 1171348 h 2262110"/>
              <a:gd name="connsiteX22" fmla="*/ 2359383 w 2360305"/>
              <a:gd name="connsiteY22" fmla="*/ 1185493 h 2262110"/>
              <a:gd name="connsiteX23" fmla="*/ 2359963 w 2360305"/>
              <a:gd name="connsiteY23" fmla="*/ 1199887 h 2262110"/>
              <a:gd name="connsiteX24" fmla="*/ 2359175 w 2360305"/>
              <a:gd name="connsiteY24" fmla="*/ 1257878 h 2262110"/>
              <a:gd name="connsiteX25" fmla="*/ 2300106 w 2360305"/>
              <a:gd name="connsiteY25" fmla="*/ 1485653 h 2262110"/>
              <a:gd name="connsiteX26" fmla="*/ 2168817 w 2360305"/>
              <a:gd name="connsiteY26" fmla="*/ 1679081 h 2262110"/>
              <a:gd name="connsiteX27" fmla="*/ 2088799 w 2360305"/>
              <a:gd name="connsiteY27" fmla="*/ 1759721 h 2262110"/>
              <a:gd name="connsiteX28" fmla="*/ 2005380 w 2360305"/>
              <a:gd name="connsiteY28" fmla="*/ 1833018 h 2262110"/>
              <a:gd name="connsiteX29" fmla="*/ 1835928 w 2360305"/>
              <a:gd name="connsiteY29" fmla="*/ 1965095 h 2262110"/>
              <a:gd name="connsiteX30" fmla="*/ 1793285 w 2360305"/>
              <a:gd name="connsiteY30" fmla="*/ 1997326 h 2262110"/>
              <a:gd name="connsiteX31" fmla="*/ 1749481 w 2360305"/>
              <a:gd name="connsiteY31" fmla="*/ 2029765 h 2262110"/>
              <a:gd name="connsiteX32" fmla="*/ 1704598 w 2360305"/>
              <a:gd name="connsiteY32" fmla="*/ 2061789 h 2262110"/>
              <a:gd name="connsiteX33" fmla="*/ 1658304 w 2360305"/>
              <a:gd name="connsiteY33" fmla="*/ 2092900 h 2262110"/>
              <a:gd name="connsiteX34" fmla="*/ 1561113 w 2360305"/>
              <a:gd name="connsiteY34" fmla="*/ 2151306 h 2262110"/>
              <a:gd name="connsiteX35" fmla="*/ 1456580 w 2360305"/>
              <a:gd name="connsiteY35" fmla="*/ 2200959 h 2262110"/>
              <a:gd name="connsiteX36" fmla="*/ 1229096 w 2360305"/>
              <a:gd name="connsiteY36" fmla="*/ 2258079 h 2262110"/>
              <a:gd name="connsiteX37" fmla="*/ 1170524 w 2360305"/>
              <a:gd name="connsiteY37" fmla="*/ 2261771 h 2262110"/>
              <a:gd name="connsiteX38" fmla="*/ 1155881 w 2360305"/>
              <a:gd name="connsiteY38" fmla="*/ 2262103 h 2262110"/>
              <a:gd name="connsiteX39" fmla="*/ 1141280 w 2360305"/>
              <a:gd name="connsiteY39" fmla="*/ 2262020 h 2262110"/>
              <a:gd name="connsiteX40" fmla="*/ 1126720 w 2360305"/>
              <a:gd name="connsiteY40" fmla="*/ 2261854 h 2262110"/>
              <a:gd name="connsiteX41" fmla="*/ 1112574 w 2360305"/>
              <a:gd name="connsiteY41" fmla="*/ 2261314 h 2262110"/>
              <a:gd name="connsiteX42" fmla="*/ 999579 w 2360305"/>
              <a:gd name="connsiteY42" fmla="*/ 2252313 h 2262110"/>
              <a:gd name="connsiteX43" fmla="*/ 887289 w 2360305"/>
              <a:gd name="connsiteY43" fmla="*/ 2232485 h 2262110"/>
              <a:gd name="connsiteX44" fmla="*/ 776989 w 2360305"/>
              <a:gd name="connsiteY44" fmla="*/ 2201415 h 2262110"/>
              <a:gd name="connsiteX45" fmla="*/ 565849 w 2360305"/>
              <a:gd name="connsiteY45" fmla="*/ 2107999 h 2262110"/>
              <a:gd name="connsiteX46" fmla="*/ 387893 w 2360305"/>
              <a:gd name="connsiteY46" fmla="*/ 1962565 h 2262110"/>
              <a:gd name="connsiteX47" fmla="*/ 315757 w 2360305"/>
              <a:gd name="connsiteY47" fmla="*/ 1875039 h 2262110"/>
              <a:gd name="connsiteX48" fmla="*/ 252747 w 2360305"/>
              <a:gd name="connsiteY48" fmla="*/ 1782369 h 2262110"/>
              <a:gd name="connsiteX49" fmla="*/ 238021 w 2360305"/>
              <a:gd name="connsiteY49" fmla="*/ 1758766 h 2262110"/>
              <a:gd name="connsiteX50" fmla="*/ 223958 w 2360305"/>
              <a:gd name="connsiteY50" fmla="*/ 1735869 h 2262110"/>
              <a:gd name="connsiteX51" fmla="*/ 196207 w 2360305"/>
              <a:gd name="connsiteY51" fmla="*/ 1691484 h 2262110"/>
              <a:gd name="connsiteX52" fmla="*/ 138714 w 2360305"/>
              <a:gd name="connsiteY52" fmla="*/ 1600805 h 2262110"/>
              <a:gd name="connsiteX53" fmla="*/ 82590 w 2360305"/>
              <a:gd name="connsiteY53" fmla="*/ 1504942 h 2262110"/>
              <a:gd name="connsiteX54" fmla="*/ 57286 w 2360305"/>
              <a:gd name="connsiteY54" fmla="*/ 1454127 h 2262110"/>
              <a:gd name="connsiteX55" fmla="*/ 35799 w 2360305"/>
              <a:gd name="connsiteY55" fmla="*/ 1400947 h 2262110"/>
              <a:gd name="connsiteX56" fmla="*/ 19330 w 2360305"/>
              <a:gd name="connsiteY56" fmla="*/ 1345777 h 2262110"/>
              <a:gd name="connsiteX57" fmla="*/ 13191 w 2360305"/>
              <a:gd name="connsiteY57" fmla="*/ 1317653 h 2262110"/>
              <a:gd name="connsiteX58" fmla="*/ 10495 w 2360305"/>
              <a:gd name="connsiteY58" fmla="*/ 1303549 h 2262110"/>
              <a:gd name="connsiteX59" fmla="*/ 8255 w 2360305"/>
              <a:gd name="connsiteY59" fmla="*/ 1289404 h 2262110"/>
              <a:gd name="connsiteX60" fmla="*/ 0 w 2360305"/>
              <a:gd name="connsiteY60" fmla="*/ 1176076 h 2262110"/>
              <a:gd name="connsiteX61" fmla="*/ 67573 w 2360305"/>
              <a:gd name="connsiteY61" fmla="*/ 1176076 h 2262110"/>
              <a:gd name="connsiteX62" fmla="*/ 79105 w 2360305"/>
              <a:gd name="connsiteY62" fmla="*/ 1275715 h 2262110"/>
              <a:gd name="connsiteX63" fmla="*/ 113161 w 2360305"/>
              <a:gd name="connsiteY63" fmla="*/ 1368924 h 2262110"/>
              <a:gd name="connsiteX64" fmla="*/ 136930 w 2360305"/>
              <a:gd name="connsiteY64" fmla="*/ 1412811 h 2262110"/>
              <a:gd name="connsiteX65" fmla="*/ 164225 w 2360305"/>
              <a:gd name="connsiteY65" fmla="*/ 1455288 h 2262110"/>
              <a:gd name="connsiteX66" fmla="*/ 227277 w 2360305"/>
              <a:gd name="connsiteY66" fmla="*/ 1537380 h 2262110"/>
              <a:gd name="connsiteX67" fmla="*/ 295514 w 2360305"/>
              <a:gd name="connsiteY67" fmla="*/ 1620094 h 2262110"/>
              <a:gd name="connsiteX68" fmla="*/ 329446 w 2360305"/>
              <a:gd name="connsiteY68" fmla="*/ 1663276 h 2262110"/>
              <a:gd name="connsiteX69" fmla="*/ 345748 w 2360305"/>
              <a:gd name="connsiteY69" fmla="*/ 1684473 h 2262110"/>
              <a:gd name="connsiteX70" fmla="*/ 361718 w 2360305"/>
              <a:gd name="connsiteY70" fmla="*/ 1704758 h 2262110"/>
              <a:gd name="connsiteX71" fmla="*/ 498939 w 2360305"/>
              <a:gd name="connsiteY71" fmla="*/ 1854672 h 2262110"/>
              <a:gd name="connsiteX72" fmla="*/ 571905 w 2360305"/>
              <a:gd name="connsiteY72" fmla="*/ 1922121 h 2262110"/>
              <a:gd name="connsiteX73" fmla="*/ 648314 w 2360305"/>
              <a:gd name="connsiteY73" fmla="*/ 1984301 h 2262110"/>
              <a:gd name="connsiteX74" fmla="*/ 819010 w 2360305"/>
              <a:gd name="connsiteY74" fmla="*/ 2082654 h 2262110"/>
              <a:gd name="connsiteX75" fmla="*/ 914500 w 2360305"/>
              <a:gd name="connsiteY75" fmla="*/ 2110446 h 2262110"/>
              <a:gd name="connsiteX76" fmla="*/ 938974 w 2360305"/>
              <a:gd name="connsiteY76" fmla="*/ 2115341 h 2262110"/>
              <a:gd name="connsiteX77" fmla="*/ 963656 w 2360305"/>
              <a:gd name="connsiteY77" fmla="*/ 2119448 h 2262110"/>
              <a:gd name="connsiteX78" fmla="*/ 1013475 w 2360305"/>
              <a:gd name="connsiteY78" fmla="*/ 2125338 h 2262110"/>
              <a:gd name="connsiteX79" fmla="*/ 1038530 w 2360305"/>
              <a:gd name="connsiteY79" fmla="*/ 2127246 h 2262110"/>
              <a:gd name="connsiteX80" fmla="*/ 1063668 w 2360305"/>
              <a:gd name="connsiteY80" fmla="*/ 2128574 h 2262110"/>
              <a:gd name="connsiteX81" fmla="*/ 1088888 w 2360305"/>
              <a:gd name="connsiteY81" fmla="*/ 2129155 h 2262110"/>
              <a:gd name="connsiteX82" fmla="*/ 1114151 w 2360305"/>
              <a:gd name="connsiteY82" fmla="*/ 2129030 h 2262110"/>
              <a:gd name="connsiteX83" fmla="*/ 1126803 w 2360305"/>
              <a:gd name="connsiteY83" fmla="*/ 2128906 h 2262110"/>
              <a:gd name="connsiteX84" fmla="*/ 1138998 w 2360305"/>
              <a:gd name="connsiteY84" fmla="*/ 2128366 h 2262110"/>
              <a:gd name="connsiteX85" fmla="*/ 1151152 w 2360305"/>
              <a:gd name="connsiteY85" fmla="*/ 2127744 h 2262110"/>
              <a:gd name="connsiteX86" fmla="*/ 1163265 w 2360305"/>
              <a:gd name="connsiteY86" fmla="*/ 2126749 h 2262110"/>
              <a:gd name="connsiteX87" fmla="*/ 1211300 w 2360305"/>
              <a:gd name="connsiteY87" fmla="*/ 2120817 h 2262110"/>
              <a:gd name="connsiteX88" fmla="*/ 1394275 w 2360305"/>
              <a:gd name="connsiteY88" fmla="*/ 2060752 h 2262110"/>
              <a:gd name="connsiteX89" fmla="*/ 1563312 w 2360305"/>
              <a:gd name="connsiteY89" fmla="*/ 1955430 h 2262110"/>
              <a:gd name="connsiteX90" fmla="*/ 1604296 w 2360305"/>
              <a:gd name="connsiteY90" fmla="*/ 1924485 h 2262110"/>
              <a:gd name="connsiteX91" fmla="*/ 1645279 w 2360305"/>
              <a:gd name="connsiteY91" fmla="*/ 1892503 h 2262110"/>
              <a:gd name="connsiteX92" fmla="*/ 1728284 w 2360305"/>
              <a:gd name="connsiteY92" fmla="*/ 1826132 h 2262110"/>
              <a:gd name="connsiteX93" fmla="*/ 1898897 w 2360305"/>
              <a:gd name="connsiteY93" fmla="*/ 1697664 h 2262110"/>
              <a:gd name="connsiteX94" fmla="*/ 2057854 w 2360305"/>
              <a:gd name="connsiteY94" fmla="*/ 1569901 h 2262110"/>
              <a:gd name="connsiteX95" fmla="*/ 2184953 w 2360305"/>
              <a:gd name="connsiteY95" fmla="*/ 1423472 h 2262110"/>
              <a:gd name="connsiteX96" fmla="*/ 2228260 w 2360305"/>
              <a:gd name="connsiteY96" fmla="*/ 1338352 h 2262110"/>
              <a:gd name="connsiteX97" fmla="*/ 2254642 w 2360305"/>
              <a:gd name="connsiteY97" fmla="*/ 1245350 h 2262110"/>
              <a:gd name="connsiteX98" fmla="*/ 2261943 w 2360305"/>
              <a:gd name="connsiteY98" fmla="*/ 1196568 h 2262110"/>
              <a:gd name="connsiteX99" fmla="*/ 2263146 w 2360305"/>
              <a:gd name="connsiteY99" fmla="*/ 1184207 h 2262110"/>
              <a:gd name="connsiteX100" fmla="*/ 2264058 w 2360305"/>
              <a:gd name="connsiteY100" fmla="*/ 1171596 h 2262110"/>
              <a:gd name="connsiteX101" fmla="*/ 2265386 w 2360305"/>
              <a:gd name="connsiteY101" fmla="*/ 1145546 h 2262110"/>
              <a:gd name="connsiteX102" fmla="*/ 2263104 w 2360305"/>
              <a:gd name="connsiteY102" fmla="*/ 1041386 h 2262110"/>
              <a:gd name="connsiteX103" fmla="*/ 2248461 w 2360305"/>
              <a:gd name="connsiteY103" fmla="*/ 938512 h 2262110"/>
              <a:gd name="connsiteX104" fmla="*/ 2223614 w 2360305"/>
              <a:gd name="connsiteY104" fmla="*/ 838127 h 2262110"/>
              <a:gd name="connsiteX105" fmla="*/ 2159442 w 2360305"/>
              <a:gd name="connsiteY105" fmla="*/ 643371 h 2262110"/>
              <a:gd name="connsiteX106" fmla="*/ 2115721 w 2360305"/>
              <a:gd name="connsiteY106" fmla="*/ 550909 h 2262110"/>
              <a:gd name="connsiteX107" fmla="*/ 2102986 w 2360305"/>
              <a:gd name="connsiteY107" fmla="*/ 528758 h 2262110"/>
              <a:gd name="connsiteX108" fmla="*/ 2089587 w 2360305"/>
              <a:gd name="connsiteY108" fmla="*/ 507022 h 2262110"/>
              <a:gd name="connsiteX109" fmla="*/ 2075401 w 2360305"/>
              <a:gd name="connsiteY109" fmla="*/ 485783 h 2262110"/>
              <a:gd name="connsiteX110" fmla="*/ 2060592 w 2360305"/>
              <a:gd name="connsiteY110" fmla="*/ 465001 h 2262110"/>
              <a:gd name="connsiteX111" fmla="*/ 1920384 w 2360305"/>
              <a:gd name="connsiteY111" fmla="*/ 318696 h 2262110"/>
              <a:gd name="connsiteX112" fmla="*/ 1751596 w 2360305"/>
              <a:gd name="connsiteY112" fmla="*/ 208438 h 2262110"/>
              <a:gd name="connsiteX113" fmla="*/ 1561653 w 2360305"/>
              <a:gd name="connsiteY113" fmla="*/ 139206 h 2262110"/>
              <a:gd name="connsiteX114" fmla="*/ 1360094 w 2360305"/>
              <a:gd name="connsiteY114" fmla="*/ 110501 h 2262110"/>
              <a:gd name="connsiteX115" fmla="*/ 1155840 w 2360305"/>
              <a:gd name="connsiteY115" fmla="*/ 117801 h 2262110"/>
              <a:gd name="connsiteX116" fmla="*/ 955360 w 2360305"/>
              <a:gd name="connsiteY116" fmla="*/ 159946 h 2262110"/>
              <a:gd name="connsiteX117" fmla="*/ 763591 w 2360305"/>
              <a:gd name="connsiteY117" fmla="*/ 233286 h 2262110"/>
              <a:gd name="connsiteX118" fmla="*/ 420912 w 2360305"/>
              <a:gd name="connsiteY118" fmla="*/ 458613 h 2262110"/>
              <a:gd name="connsiteX119" fmla="*/ 280830 w 2360305"/>
              <a:gd name="connsiteY119" fmla="*/ 608983 h 2262110"/>
              <a:gd name="connsiteX120" fmla="*/ 170074 w 2360305"/>
              <a:gd name="connsiteY120" fmla="*/ 781671 h 2262110"/>
              <a:gd name="connsiteX121" fmla="*/ 94910 w 2360305"/>
              <a:gd name="connsiteY121" fmla="*/ 972568 h 2262110"/>
              <a:gd name="connsiteX122" fmla="*/ 67573 w 2360305"/>
              <a:gd name="connsiteY122" fmla="*/ 1176076 h 226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60305" h="2262110">
                <a:moveTo>
                  <a:pt x="0" y="1176076"/>
                </a:moveTo>
                <a:cubicBezTo>
                  <a:pt x="207" y="1102032"/>
                  <a:pt x="7923" y="1027988"/>
                  <a:pt x="23022" y="955271"/>
                </a:cubicBezTo>
                <a:cubicBezTo>
                  <a:pt x="38080" y="882595"/>
                  <a:pt x="61144" y="811330"/>
                  <a:pt x="92213" y="743715"/>
                </a:cubicBezTo>
                <a:cubicBezTo>
                  <a:pt x="154643" y="608486"/>
                  <a:pt x="245114" y="487484"/>
                  <a:pt x="351638" y="384444"/>
                </a:cubicBezTo>
                <a:cubicBezTo>
                  <a:pt x="405025" y="332924"/>
                  <a:pt x="462726" y="285926"/>
                  <a:pt x="523662" y="243698"/>
                </a:cubicBezTo>
                <a:cubicBezTo>
                  <a:pt x="584681" y="201511"/>
                  <a:pt x="648895" y="163929"/>
                  <a:pt x="715929" y="131946"/>
                </a:cubicBezTo>
                <a:cubicBezTo>
                  <a:pt x="850163" y="68438"/>
                  <a:pt x="994684" y="26459"/>
                  <a:pt x="1142731" y="8705"/>
                </a:cubicBezTo>
                <a:cubicBezTo>
                  <a:pt x="1216734" y="-48"/>
                  <a:pt x="1291816" y="-2163"/>
                  <a:pt x="1366109" y="2192"/>
                </a:cubicBezTo>
                <a:cubicBezTo>
                  <a:pt x="1440527" y="6714"/>
                  <a:pt x="1514903" y="17789"/>
                  <a:pt x="1587579" y="36581"/>
                </a:cubicBezTo>
                <a:cubicBezTo>
                  <a:pt x="1660254" y="55330"/>
                  <a:pt x="1731229" y="81878"/>
                  <a:pt x="1798304" y="116391"/>
                </a:cubicBezTo>
                <a:cubicBezTo>
                  <a:pt x="1865297" y="150903"/>
                  <a:pt x="1928722" y="193090"/>
                  <a:pt x="1985013" y="243283"/>
                </a:cubicBezTo>
                <a:cubicBezTo>
                  <a:pt x="2041344" y="293434"/>
                  <a:pt x="2090873" y="350554"/>
                  <a:pt x="2134304" y="411407"/>
                </a:cubicBezTo>
                <a:lnTo>
                  <a:pt x="2150399" y="434388"/>
                </a:lnTo>
                <a:lnTo>
                  <a:pt x="2165830" y="457783"/>
                </a:lnTo>
                <a:cubicBezTo>
                  <a:pt x="2170808" y="465665"/>
                  <a:pt x="2175910" y="473505"/>
                  <a:pt x="2180805" y="481428"/>
                </a:cubicBezTo>
                <a:lnTo>
                  <a:pt x="2195241" y="505404"/>
                </a:lnTo>
                <a:cubicBezTo>
                  <a:pt x="2214115" y="537594"/>
                  <a:pt x="2231910" y="570406"/>
                  <a:pt x="2247964" y="604047"/>
                </a:cubicBezTo>
                <a:cubicBezTo>
                  <a:pt x="2280153" y="671330"/>
                  <a:pt x="2304959" y="742139"/>
                  <a:pt x="2320141" y="814773"/>
                </a:cubicBezTo>
                <a:cubicBezTo>
                  <a:pt x="2327691" y="851111"/>
                  <a:pt x="2332959" y="887739"/>
                  <a:pt x="2337066" y="924408"/>
                </a:cubicBezTo>
                <a:cubicBezTo>
                  <a:pt x="2341255" y="961037"/>
                  <a:pt x="2344615" y="997623"/>
                  <a:pt x="2348058" y="1034127"/>
                </a:cubicBezTo>
                <a:cubicBezTo>
                  <a:pt x="2351336" y="1070672"/>
                  <a:pt x="2354239" y="1107217"/>
                  <a:pt x="2356811" y="1143845"/>
                </a:cubicBezTo>
                <a:lnTo>
                  <a:pt x="2358595" y="1171348"/>
                </a:lnTo>
                <a:cubicBezTo>
                  <a:pt x="2358926" y="1175869"/>
                  <a:pt x="2359134" y="1180722"/>
                  <a:pt x="2359383" y="1185493"/>
                </a:cubicBezTo>
                <a:cubicBezTo>
                  <a:pt x="2359632" y="1190263"/>
                  <a:pt x="2359881" y="1195075"/>
                  <a:pt x="2359963" y="1199887"/>
                </a:cubicBezTo>
                <a:cubicBezTo>
                  <a:pt x="2360586" y="1219093"/>
                  <a:pt x="2360378" y="1238465"/>
                  <a:pt x="2359175" y="1257878"/>
                </a:cubicBezTo>
                <a:cubicBezTo>
                  <a:pt x="2354695" y="1335573"/>
                  <a:pt x="2333830" y="1413848"/>
                  <a:pt x="2300106" y="1485653"/>
                </a:cubicBezTo>
                <a:cubicBezTo>
                  <a:pt x="2266464" y="1557664"/>
                  <a:pt x="2220088" y="1622293"/>
                  <a:pt x="2168817" y="1679081"/>
                </a:cubicBezTo>
                <a:cubicBezTo>
                  <a:pt x="2143181" y="1707578"/>
                  <a:pt x="2116260" y="1734292"/>
                  <a:pt x="2088799" y="1759721"/>
                </a:cubicBezTo>
                <a:cubicBezTo>
                  <a:pt x="2061338" y="1785149"/>
                  <a:pt x="2033504" y="1809623"/>
                  <a:pt x="2005380" y="1833018"/>
                </a:cubicBezTo>
                <a:cubicBezTo>
                  <a:pt x="1949256" y="1880017"/>
                  <a:pt x="1891887" y="1922867"/>
                  <a:pt x="1835928" y="1965095"/>
                </a:cubicBezTo>
                <a:lnTo>
                  <a:pt x="1793285" y="1997326"/>
                </a:lnTo>
                <a:cubicBezTo>
                  <a:pt x="1778850" y="2008153"/>
                  <a:pt x="1764290" y="2019063"/>
                  <a:pt x="1749481" y="2029765"/>
                </a:cubicBezTo>
                <a:cubicBezTo>
                  <a:pt x="1734713" y="2040509"/>
                  <a:pt x="1719780" y="2051211"/>
                  <a:pt x="1704598" y="2061789"/>
                </a:cubicBezTo>
                <a:cubicBezTo>
                  <a:pt x="1689374" y="2072283"/>
                  <a:pt x="1674026" y="2082695"/>
                  <a:pt x="1658304" y="2092900"/>
                </a:cubicBezTo>
                <a:cubicBezTo>
                  <a:pt x="1627028" y="2113350"/>
                  <a:pt x="1594755" y="2133178"/>
                  <a:pt x="1561113" y="2151306"/>
                </a:cubicBezTo>
                <a:cubicBezTo>
                  <a:pt x="1527513" y="2169516"/>
                  <a:pt x="1492752" y="2186440"/>
                  <a:pt x="1456580" y="2200959"/>
                </a:cubicBezTo>
                <a:cubicBezTo>
                  <a:pt x="1384568" y="2230411"/>
                  <a:pt x="1307205" y="2250280"/>
                  <a:pt x="1229096" y="2258079"/>
                </a:cubicBezTo>
                <a:cubicBezTo>
                  <a:pt x="1209558" y="2259946"/>
                  <a:pt x="1190020" y="2261356"/>
                  <a:pt x="1170524" y="2261771"/>
                </a:cubicBezTo>
                <a:lnTo>
                  <a:pt x="1155881" y="2262103"/>
                </a:lnTo>
                <a:cubicBezTo>
                  <a:pt x="1151028" y="2262144"/>
                  <a:pt x="1146133" y="2262020"/>
                  <a:pt x="1141280" y="2262020"/>
                </a:cubicBezTo>
                <a:lnTo>
                  <a:pt x="1126720" y="2261854"/>
                </a:lnTo>
                <a:lnTo>
                  <a:pt x="1112574" y="2261314"/>
                </a:lnTo>
                <a:cubicBezTo>
                  <a:pt x="1074909" y="2260112"/>
                  <a:pt x="1037161" y="2257125"/>
                  <a:pt x="999579" y="2252313"/>
                </a:cubicBezTo>
                <a:cubicBezTo>
                  <a:pt x="961955" y="2247750"/>
                  <a:pt x="924414" y="2241196"/>
                  <a:pt x="887289" y="2232485"/>
                </a:cubicBezTo>
                <a:cubicBezTo>
                  <a:pt x="850204" y="2223691"/>
                  <a:pt x="813410" y="2213279"/>
                  <a:pt x="776989" y="2201415"/>
                </a:cubicBezTo>
                <a:cubicBezTo>
                  <a:pt x="704272" y="2177481"/>
                  <a:pt x="632385" y="2147697"/>
                  <a:pt x="565849" y="2107999"/>
                </a:cubicBezTo>
                <a:cubicBezTo>
                  <a:pt x="499271" y="2068384"/>
                  <a:pt x="439828" y="2018150"/>
                  <a:pt x="387893" y="1962565"/>
                </a:cubicBezTo>
                <a:cubicBezTo>
                  <a:pt x="361801" y="1934814"/>
                  <a:pt x="338074" y="1905279"/>
                  <a:pt x="315757" y="1875039"/>
                </a:cubicBezTo>
                <a:cubicBezTo>
                  <a:pt x="293564" y="1844675"/>
                  <a:pt x="272450" y="1813854"/>
                  <a:pt x="252747" y="1782369"/>
                </a:cubicBezTo>
                <a:cubicBezTo>
                  <a:pt x="247686" y="1774571"/>
                  <a:pt x="242915" y="1766648"/>
                  <a:pt x="238021" y="1758766"/>
                </a:cubicBezTo>
                <a:lnTo>
                  <a:pt x="223958" y="1735869"/>
                </a:lnTo>
                <a:cubicBezTo>
                  <a:pt x="214957" y="1721060"/>
                  <a:pt x="205624" y="1706376"/>
                  <a:pt x="196207" y="1691484"/>
                </a:cubicBezTo>
                <a:lnTo>
                  <a:pt x="138714" y="1600805"/>
                </a:lnTo>
                <a:cubicBezTo>
                  <a:pt x="119425" y="1569901"/>
                  <a:pt x="100385" y="1538085"/>
                  <a:pt x="82590" y="1504942"/>
                </a:cubicBezTo>
                <a:cubicBezTo>
                  <a:pt x="73713" y="1488349"/>
                  <a:pt x="65126" y="1471466"/>
                  <a:pt x="57286" y="1454127"/>
                </a:cubicBezTo>
                <a:cubicBezTo>
                  <a:pt x="49487" y="1436746"/>
                  <a:pt x="42228" y="1419033"/>
                  <a:pt x="35799" y="1400947"/>
                </a:cubicBezTo>
                <a:cubicBezTo>
                  <a:pt x="29493" y="1382820"/>
                  <a:pt x="23893" y="1364444"/>
                  <a:pt x="19330" y="1345777"/>
                </a:cubicBezTo>
                <a:cubicBezTo>
                  <a:pt x="17173" y="1336444"/>
                  <a:pt x="14975" y="1327069"/>
                  <a:pt x="13191" y="1317653"/>
                </a:cubicBezTo>
                <a:lnTo>
                  <a:pt x="10495" y="1303549"/>
                </a:lnTo>
                <a:lnTo>
                  <a:pt x="8255" y="1289404"/>
                </a:lnTo>
                <a:cubicBezTo>
                  <a:pt x="2447" y="1251656"/>
                  <a:pt x="0" y="1213700"/>
                  <a:pt x="0" y="1176076"/>
                </a:cubicBezTo>
                <a:close/>
                <a:moveTo>
                  <a:pt x="67573" y="1176076"/>
                </a:moveTo>
                <a:cubicBezTo>
                  <a:pt x="67947" y="1209842"/>
                  <a:pt x="71265" y="1243359"/>
                  <a:pt x="79105" y="1275715"/>
                </a:cubicBezTo>
                <a:cubicBezTo>
                  <a:pt x="86821" y="1308112"/>
                  <a:pt x="98809" y="1339099"/>
                  <a:pt x="113161" y="1368924"/>
                </a:cubicBezTo>
                <a:cubicBezTo>
                  <a:pt x="120421" y="1383816"/>
                  <a:pt x="128468" y="1398417"/>
                  <a:pt x="136930" y="1412811"/>
                </a:cubicBezTo>
                <a:cubicBezTo>
                  <a:pt x="145517" y="1427164"/>
                  <a:pt x="154684" y="1441309"/>
                  <a:pt x="164225" y="1455288"/>
                </a:cubicBezTo>
                <a:cubicBezTo>
                  <a:pt x="183555" y="1483164"/>
                  <a:pt x="205043" y="1510210"/>
                  <a:pt x="227277" y="1537380"/>
                </a:cubicBezTo>
                <a:cubicBezTo>
                  <a:pt x="249511" y="1564592"/>
                  <a:pt x="272741" y="1591804"/>
                  <a:pt x="295514" y="1620094"/>
                </a:cubicBezTo>
                <a:cubicBezTo>
                  <a:pt x="306921" y="1634198"/>
                  <a:pt x="318204" y="1648633"/>
                  <a:pt x="329446" y="1663276"/>
                </a:cubicBezTo>
                <a:lnTo>
                  <a:pt x="345748" y="1684473"/>
                </a:lnTo>
                <a:cubicBezTo>
                  <a:pt x="351099" y="1691235"/>
                  <a:pt x="356201" y="1698162"/>
                  <a:pt x="361718" y="1704758"/>
                </a:cubicBezTo>
                <a:cubicBezTo>
                  <a:pt x="404776" y="1758435"/>
                  <a:pt x="451484" y="1807839"/>
                  <a:pt x="498939" y="1854672"/>
                </a:cubicBezTo>
                <a:cubicBezTo>
                  <a:pt x="522791" y="1877984"/>
                  <a:pt x="547058" y="1900509"/>
                  <a:pt x="571905" y="1922121"/>
                </a:cubicBezTo>
                <a:cubicBezTo>
                  <a:pt x="596752" y="1943732"/>
                  <a:pt x="622056" y="1964639"/>
                  <a:pt x="648314" y="1984301"/>
                </a:cubicBezTo>
                <a:cubicBezTo>
                  <a:pt x="700622" y="2023709"/>
                  <a:pt x="757037" y="2058926"/>
                  <a:pt x="819010" y="2082654"/>
                </a:cubicBezTo>
                <a:cubicBezTo>
                  <a:pt x="849914" y="2094518"/>
                  <a:pt x="881937" y="2103602"/>
                  <a:pt x="914500" y="2110446"/>
                </a:cubicBezTo>
                <a:cubicBezTo>
                  <a:pt x="922672" y="2112064"/>
                  <a:pt x="930761" y="2113931"/>
                  <a:pt x="938974" y="2115341"/>
                </a:cubicBezTo>
                <a:lnTo>
                  <a:pt x="963656" y="2119448"/>
                </a:lnTo>
                <a:cubicBezTo>
                  <a:pt x="980207" y="2121646"/>
                  <a:pt x="996758" y="2123969"/>
                  <a:pt x="1013475" y="2125338"/>
                </a:cubicBezTo>
                <a:cubicBezTo>
                  <a:pt x="1021813" y="2126127"/>
                  <a:pt x="1030151" y="2126873"/>
                  <a:pt x="1038530" y="2127246"/>
                </a:cubicBezTo>
                <a:cubicBezTo>
                  <a:pt x="1046909" y="2127661"/>
                  <a:pt x="1055247" y="2128325"/>
                  <a:pt x="1063668" y="2128574"/>
                </a:cubicBezTo>
                <a:lnTo>
                  <a:pt x="1088888" y="2129155"/>
                </a:lnTo>
                <a:cubicBezTo>
                  <a:pt x="1097268" y="2129362"/>
                  <a:pt x="1105730" y="2129072"/>
                  <a:pt x="1114151" y="2129030"/>
                </a:cubicBezTo>
                <a:lnTo>
                  <a:pt x="1126803" y="2128906"/>
                </a:lnTo>
                <a:cubicBezTo>
                  <a:pt x="1130909" y="2128781"/>
                  <a:pt x="1134933" y="2128532"/>
                  <a:pt x="1138998" y="2128366"/>
                </a:cubicBezTo>
                <a:cubicBezTo>
                  <a:pt x="1143063" y="2128159"/>
                  <a:pt x="1147128" y="2128034"/>
                  <a:pt x="1151152" y="2127744"/>
                </a:cubicBezTo>
                <a:lnTo>
                  <a:pt x="1163265" y="2126749"/>
                </a:lnTo>
                <a:cubicBezTo>
                  <a:pt x="1179401" y="2125463"/>
                  <a:pt x="1195413" y="2123306"/>
                  <a:pt x="1211300" y="2120817"/>
                </a:cubicBezTo>
                <a:cubicBezTo>
                  <a:pt x="1274891" y="2110281"/>
                  <a:pt x="1336035" y="2089664"/>
                  <a:pt x="1394275" y="2060752"/>
                </a:cubicBezTo>
                <a:cubicBezTo>
                  <a:pt x="1452722" y="2032171"/>
                  <a:pt x="1508349" y="1995584"/>
                  <a:pt x="1563312" y="1955430"/>
                </a:cubicBezTo>
                <a:cubicBezTo>
                  <a:pt x="1577042" y="1945433"/>
                  <a:pt x="1590690" y="1935021"/>
                  <a:pt x="1604296" y="1924485"/>
                </a:cubicBezTo>
                <a:cubicBezTo>
                  <a:pt x="1617984" y="1913990"/>
                  <a:pt x="1631632" y="1903329"/>
                  <a:pt x="1645279" y="1892503"/>
                </a:cubicBezTo>
                <a:lnTo>
                  <a:pt x="1728284" y="1826132"/>
                </a:lnTo>
                <a:cubicBezTo>
                  <a:pt x="1785238" y="1780959"/>
                  <a:pt x="1842731" y="1738897"/>
                  <a:pt x="1898897" y="1697664"/>
                </a:cubicBezTo>
                <a:cubicBezTo>
                  <a:pt x="1955021" y="1656432"/>
                  <a:pt x="2009030" y="1614784"/>
                  <a:pt x="2057854" y="1569901"/>
                </a:cubicBezTo>
                <a:cubicBezTo>
                  <a:pt x="2106678" y="1525101"/>
                  <a:pt x="2150772" y="1477356"/>
                  <a:pt x="2184953" y="1423472"/>
                </a:cubicBezTo>
                <a:cubicBezTo>
                  <a:pt x="2202044" y="1396550"/>
                  <a:pt x="2216645" y="1368177"/>
                  <a:pt x="2228260" y="1338352"/>
                </a:cubicBezTo>
                <a:cubicBezTo>
                  <a:pt x="2239958" y="1308568"/>
                  <a:pt x="2248378" y="1277374"/>
                  <a:pt x="2254642" y="1245350"/>
                </a:cubicBezTo>
                <a:cubicBezTo>
                  <a:pt x="2257753" y="1229339"/>
                  <a:pt x="2260242" y="1213036"/>
                  <a:pt x="2261943" y="1196568"/>
                </a:cubicBezTo>
                <a:cubicBezTo>
                  <a:pt x="2262441" y="1192462"/>
                  <a:pt x="2262772" y="1188313"/>
                  <a:pt x="2263146" y="1184207"/>
                </a:cubicBezTo>
                <a:cubicBezTo>
                  <a:pt x="2263478" y="1180059"/>
                  <a:pt x="2263893" y="1175993"/>
                  <a:pt x="2264058" y="1171596"/>
                </a:cubicBezTo>
                <a:lnTo>
                  <a:pt x="2265386" y="1145546"/>
                </a:lnTo>
                <a:cubicBezTo>
                  <a:pt x="2266589" y="1110785"/>
                  <a:pt x="2265842" y="1075982"/>
                  <a:pt x="2263104" y="1041386"/>
                </a:cubicBezTo>
                <a:cubicBezTo>
                  <a:pt x="2260449" y="1006749"/>
                  <a:pt x="2255347" y="972402"/>
                  <a:pt x="2248461" y="938512"/>
                </a:cubicBezTo>
                <a:cubicBezTo>
                  <a:pt x="2241492" y="904622"/>
                  <a:pt x="2232781" y="871188"/>
                  <a:pt x="2223614" y="838127"/>
                </a:cubicBezTo>
                <a:cubicBezTo>
                  <a:pt x="2205321" y="771964"/>
                  <a:pt x="2185119" y="706672"/>
                  <a:pt x="2159442" y="643371"/>
                </a:cubicBezTo>
                <a:cubicBezTo>
                  <a:pt x="2146583" y="611763"/>
                  <a:pt x="2132230" y="580734"/>
                  <a:pt x="2115721" y="550909"/>
                </a:cubicBezTo>
                <a:cubicBezTo>
                  <a:pt x="2111697" y="543401"/>
                  <a:pt x="2107258" y="536100"/>
                  <a:pt x="2102986" y="528758"/>
                </a:cubicBezTo>
                <a:cubicBezTo>
                  <a:pt x="2098589" y="521457"/>
                  <a:pt x="2094026" y="514281"/>
                  <a:pt x="2089587" y="507022"/>
                </a:cubicBezTo>
                <a:lnTo>
                  <a:pt x="2075401" y="485783"/>
                </a:lnTo>
                <a:lnTo>
                  <a:pt x="2060592" y="465001"/>
                </a:lnTo>
                <a:cubicBezTo>
                  <a:pt x="2020064" y="410370"/>
                  <a:pt x="1972485" y="361505"/>
                  <a:pt x="1920384" y="318696"/>
                </a:cubicBezTo>
                <a:cubicBezTo>
                  <a:pt x="1868408" y="275763"/>
                  <a:pt x="1811952" y="238429"/>
                  <a:pt x="1751596" y="208438"/>
                </a:cubicBezTo>
                <a:cubicBezTo>
                  <a:pt x="1691282" y="178364"/>
                  <a:pt x="1627442" y="155301"/>
                  <a:pt x="1561653" y="139206"/>
                </a:cubicBezTo>
                <a:cubicBezTo>
                  <a:pt x="1495863" y="123069"/>
                  <a:pt x="1428248" y="113778"/>
                  <a:pt x="1360094" y="110501"/>
                </a:cubicBezTo>
                <a:cubicBezTo>
                  <a:pt x="1291816" y="107058"/>
                  <a:pt x="1223620" y="109339"/>
                  <a:pt x="1155840" y="117801"/>
                </a:cubicBezTo>
                <a:cubicBezTo>
                  <a:pt x="1088100" y="126305"/>
                  <a:pt x="1020983" y="140533"/>
                  <a:pt x="955360" y="159946"/>
                </a:cubicBezTo>
                <a:cubicBezTo>
                  <a:pt x="889694" y="179277"/>
                  <a:pt x="825647" y="204290"/>
                  <a:pt x="763591" y="233286"/>
                </a:cubicBezTo>
                <a:cubicBezTo>
                  <a:pt x="639105" y="290655"/>
                  <a:pt x="522874" y="366732"/>
                  <a:pt x="420912" y="458613"/>
                </a:cubicBezTo>
                <a:cubicBezTo>
                  <a:pt x="370098" y="504699"/>
                  <a:pt x="323016" y="554974"/>
                  <a:pt x="280830" y="608983"/>
                </a:cubicBezTo>
                <a:cubicBezTo>
                  <a:pt x="238560" y="662909"/>
                  <a:pt x="201268" y="720734"/>
                  <a:pt x="170074" y="781671"/>
                </a:cubicBezTo>
                <a:cubicBezTo>
                  <a:pt x="138880" y="842565"/>
                  <a:pt x="112913" y="906322"/>
                  <a:pt x="94910" y="972568"/>
                </a:cubicBezTo>
                <a:cubicBezTo>
                  <a:pt x="76907" y="1038648"/>
                  <a:pt x="67532" y="1107342"/>
                  <a:pt x="67573" y="1176076"/>
                </a:cubicBezTo>
                <a:close/>
              </a:path>
            </a:pathLst>
          </a:custGeom>
          <a:solidFill>
            <a:schemeClr val="bg1">
              <a:alpha val="30000"/>
            </a:schemeClr>
          </a:solidFill>
          <a:ln w="4132" cap="flat">
            <a:noFill/>
            <a:prstDash val="solid"/>
            <a:miter/>
          </a:ln>
        </p:spPr>
        <p:txBody>
          <a:bodyPr rtlCol="0" anchor="ctr"/>
          <a:lstStyle/>
          <a:p>
            <a:endParaRPr lang="en-US"/>
          </a:p>
        </p:txBody>
      </p:sp>
      <p:sp useBgFill="1">
        <p:nvSpPr>
          <p:cNvPr id="19" name="Freeform: Shape 18">
            <a:extLst>
              <a:ext uri="{FF2B5EF4-FFF2-40B4-BE49-F238E27FC236}">
                <a16:creationId xmlns:a16="http://schemas.microsoft.com/office/drawing/2014/main" id="{01C84AF8-30D9-46A2-82DB-3344A0670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4687" y="778184"/>
            <a:ext cx="2381036" cy="2381037"/>
          </a:xfrm>
          <a:custGeom>
            <a:avLst/>
            <a:gdLst>
              <a:gd name="connsiteX0" fmla="*/ 1190518 w 2381036"/>
              <a:gd name="connsiteY0" fmla="*/ 0 h 2381036"/>
              <a:gd name="connsiteX1" fmla="*/ 0 w 2381036"/>
              <a:gd name="connsiteY1" fmla="*/ 1190518 h 2381036"/>
              <a:gd name="connsiteX2" fmla="*/ 1190518 w 2381036"/>
              <a:gd name="connsiteY2" fmla="*/ 2381036 h 2381036"/>
              <a:gd name="connsiteX3" fmla="*/ 2381036 w 2381036"/>
              <a:gd name="connsiteY3" fmla="*/ 1190518 h 2381036"/>
              <a:gd name="connsiteX4" fmla="*/ 1190518 w 2381036"/>
              <a:gd name="connsiteY4" fmla="*/ 0 h 2381036"/>
              <a:gd name="connsiteX5" fmla="*/ 2143804 w 2381036"/>
              <a:gd name="connsiteY5" fmla="*/ 573647 h 2381036"/>
              <a:gd name="connsiteX6" fmla="*/ 2168693 w 2381036"/>
              <a:gd name="connsiteY6" fmla="*/ 623176 h 2381036"/>
              <a:gd name="connsiteX7" fmla="*/ 2191051 w 2381036"/>
              <a:gd name="connsiteY7" fmla="*/ 673783 h 2381036"/>
              <a:gd name="connsiteX8" fmla="*/ 2258085 w 2381036"/>
              <a:gd name="connsiteY8" fmla="*/ 884883 h 2381036"/>
              <a:gd name="connsiteX9" fmla="*/ 2291436 w 2381036"/>
              <a:gd name="connsiteY9" fmla="*/ 1104029 h 2381036"/>
              <a:gd name="connsiteX10" fmla="*/ 2296912 w 2381036"/>
              <a:gd name="connsiteY10" fmla="*/ 1214702 h 2381036"/>
              <a:gd name="connsiteX11" fmla="*/ 2297161 w 2381036"/>
              <a:gd name="connsiteY11" fmla="*/ 1234571 h 2381036"/>
              <a:gd name="connsiteX12" fmla="*/ 2297202 w 2381036"/>
              <a:gd name="connsiteY12" fmla="*/ 1242494 h 2381036"/>
              <a:gd name="connsiteX13" fmla="*/ 2297078 w 2381036"/>
              <a:gd name="connsiteY13" fmla="*/ 1267549 h 2381036"/>
              <a:gd name="connsiteX14" fmla="*/ 2297036 w 2381036"/>
              <a:gd name="connsiteY14" fmla="*/ 1269582 h 2381036"/>
              <a:gd name="connsiteX15" fmla="*/ 2293925 w 2381036"/>
              <a:gd name="connsiteY15" fmla="*/ 1322056 h 2381036"/>
              <a:gd name="connsiteX16" fmla="*/ 2238962 w 2381036"/>
              <a:gd name="connsiteY16" fmla="*/ 1518885 h 2381036"/>
              <a:gd name="connsiteX17" fmla="*/ 2186364 w 2381036"/>
              <a:gd name="connsiteY17" fmla="*/ 1606785 h 2381036"/>
              <a:gd name="connsiteX18" fmla="*/ 2119869 w 2381036"/>
              <a:gd name="connsiteY18" fmla="*/ 1687507 h 2381036"/>
              <a:gd name="connsiteX19" fmla="*/ 1959087 w 2381036"/>
              <a:gd name="connsiteY19" fmla="*/ 1833854 h 2381036"/>
              <a:gd name="connsiteX20" fmla="*/ 1855549 w 2381036"/>
              <a:gd name="connsiteY20" fmla="*/ 1915490 h 2381036"/>
              <a:gd name="connsiteX21" fmla="*/ 1780385 w 2381036"/>
              <a:gd name="connsiteY21" fmla="*/ 1974352 h 2381036"/>
              <a:gd name="connsiteX22" fmla="*/ 1735792 w 2381036"/>
              <a:gd name="connsiteY22" fmla="*/ 2010026 h 2381036"/>
              <a:gd name="connsiteX23" fmla="*/ 1692070 w 2381036"/>
              <a:gd name="connsiteY23" fmla="*/ 2044124 h 2381036"/>
              <a:gd name="connsiteX24" fmla="*/ 1603508 w 2381036"/>
              <a:gd name="connsiteY24" fmla="*/ 2108461 h 2381036"/>
              <a:gd name="connsiteX25" fmla="*/ 1512912 w 2381036"/>
              <a:gd name="connsiteY25" fmla="*/ 2165042 h 2381036"/>
              <a:gd name="connsiteX26" fmla="*/ 1419537 w 2381036"/>
              <a:gd name="connsiteY26" fmla="*/ 2211336 h 2381036"/>
              <a:gd name="connsiteX27" fmla="*/ 1222915 w 2381036"/>
              <a:gd name="connsiteY27" fmla="*/ 2264473 h 2381036"/>
              <a:gd name="connsiteX28" fmla="*/ 1172059 w 2381036"/>
              <a:gd name="connsiteY28" fmla="*/ 2268912 h 2381036"/>
              <a:gd name="connsiteX29" fmla="*/ 1159075 w 2381036"/>
              <a:gd name="connsiteY29" fmla="*/ 2269575 h 2381036"/>
              <a:gd name="connsiteX30" fmla="*/ 1146174 w 2381036"/>
              <a:gd name="connsiteY30" fmla="*/ 2269907 h 2381036"/>
              <a:gd name="connsiteX31" fmla="*/ 1146050 w 2381036"/>
              <a:gd name="connsiteY31" fmla="*/ 2269907 h 2381036"/>
              <a:gd name="connsiteX32" fmla="*/ 1145925 w 2381036"/>
              <a:gd name="connsiteY32" fmla="*/ 2269907 h 2381036"/>
              <a:gd name="connsiteX33" fmla="*/ 1132195 w 2381036"/>
              <a:gd name="connsiteY33" fmla="*/ 2270115 h 2381036"/>
              <a:gd name="connsiteX34" fmla="*/ 1125143 w 2381036"/>
              <a:gd name="connsiteY34" fmla="*/ 2270073 h 2381036"/>
              <a:gd name="connsiteX35" fmla="*/ 1119792 w 2381036"/>
              <a:gd name="connsiteY35" fmla="*/ 2270073 h 2381036"/>
              <a:gd name="connsiteX36" fmla="*/ 1013226 w 2381036"/>
              <a:gd name="connsiteY36" fmla="*/ 2265427 h 2381036"/>
              <a:gd name="connsiteX37" fmla="*/ 961748 w 2381036"/>
              <a:gd name="connsiteY37" fmla="*/ 2259578 h 2381036"/>
              <a:gd name="connsiteX38" fmla="*/ 910477 w 2381036"/>
              <a:gd name="connsiteY38" fmla="*/ 2250950 h 2381036"/>
              <a:gd name="connsiteX39" fmla="*/ 809428 w 2381036"/>
              <a:gd name="connsiteY39" fmla="*/ 2224776 h 2381036"/>
              <a:gd name="connsiteX40" fmla="*/ 712652 w 2381036"/>
              <a:gd name="connsiteY40" fmla="*/ 2186944 h 2381036"/>
              <a:gd name="connsiteX41" fmla="*/ 712569 w 2381036"/>
              <a:gd name="connsiteY41" fmla="*/ 2186903 h 2381036"/>
              <a:gd name="connsiteX42" fmla="*/ 712486 w 2381036"/>
              <a:gd name="connsiteY42" fmla="*/ 2186861 h 2381036"/>
              <a:gd name="connsiteX43" fmla="*/ 620812 w 2381036"/>
              <a:gd name="connsiteY43" fmla="*/ 2136793 h 2381036"/>
              <a:gd name="connsiteX44" fmla="*/ 454346 w 2381036"/>
              <a:gd name="connsiteY44" fmla="*/ 2003099 h 2381036"/>
              <a:gd name="connsiteX45" fmla="*/ 379929 w 2381036"/>
              <a:gd name="connsiteY45" fmla="*/ 1922707 h 2381036"/>
              <a:gd name="connsiteX46" fmla="*/ 347490 w 2381036"/>
              <a:gd name="connsiteY46" fmla="*/ 1883383 h 2381036"/>
              <a:gd name="connsiteX47" fmla="*/ 344752 w 2381036"/>
              <a:gd name="connsiteY47" fmla="*/ 1879981 h 2381036"/>
              <a:gd name="connsiteX48" fmla="*/ 339318 w 2381036"/>
              <a:gd name="connsiteY48" fmla="*/ 1872971 h 2381036"/>
              <a:gd name="connsiteX49" fmla="*/ 311152 w 2381036"/>
              <a:gd name="connsiteY49" fmla="*/ 1835845 h 2381036"/>
              <a:gd name="connsiteX50" fmla="*/ 311070 w 2381036"/>
              <a:gd name="connsiteY50" fmla="*/ 1835762 h 2381036"/>
              <a:gd name="connsiteX51" fmla="*/ 310987 w 2381036"/>
              <a:gd name="connsiteY51" fmla="*/ 1835679 h 2381036"/>
              <a:gd name="connsiteX52" fmla="*/ 294892 w 2381036"/>
              <a:gd name="connsiteY52" fmla="*/ 1813777 h 2381036"/>
              <a:gd name="connsiteX53" fmla="*/ 276930 w 2381036"/>
              <a:gd name="connsiteY53" fmla="*/ 1789386 h 2381036"/>
              <a:gd name="connsiteX54" fmla="*/ 241795 w 2381036"/>
              <a:gd name="connsiteY54" fmla="*/ 1743466 h 2381036"/>
              <a:gd name="connsiteX55" fmla="*/ 214003 w 2381036"/>
              <a:gd name="connsiteY55" fmla="*/ 1707833 h 2381036"/>
              <a:gd name="connsiteX56" fmla="*/ 171982 w 2381036"/>
              <a:gd name="connsiteY56" fmla="*/ 1653493 h 2381036"/>
              <a:gd name="connsiteX57" fmla="*/ 138673 w 2381036"/>
              <a:gd name="connsiteY57" fmla="*/ 1608278 h 2381036"/>
              <a:gd name="connsiteX58" fmla="*/ 107852 w 2381036"/>
              <a:gd name="connsiteY58" fmla="*/ 1562192 h 2381036"/>
              <a:gd name="connsiteX59" fmla="*/ 80059 w 2381036"/>
              <a:gd name="connsiteY59" fmla="*/ 1514696 h 2381036"/>
              <a:gd name="connsiteX60" fmla="*/ 79976 w 2381036"/>
              <a:gd name="connsiteY60" fmla="*/ 1514530 h 2381036"/>
              <a:gd name="connsiteX61" fmla="*/ 79893 w 2381036"/>
              <a:gd name="connsiteY61" fmla="*/ 1514364 h 2381036"/>
              <a:gd name="connsiteX62" fmla="*/ 70518 w 2381036"/>
              <a:gd name="connsiteY62" fmla="*/ 1496195 h 2381036"/>
              <a:gd name="connsiteX63" fmla="*/ 67532 w 2381036"/>
              <a:gd name="connsiteY63" fmla="*/ 1490180 h 2381036"/>
              <a:gd name="connsiteX64" fmla="*/ 64255 w 2381036"/>
              <a:gd name="connsiteY64" fmla="*/ 1483045 h 2381036"/>
              <a:gd name="connsiteX65" fmla="*/ 56415 w 2381036"/>
              <a:gd name="connsiteY65" fmla="*/ 1465457 h 2381036"/>
              <a:gd name="connsiteX66" fmla="*/ 56332 w 2381036"/>
              <a:gd name="connsiteY66" fmla="*/ 1465291 h 2381036"/>
              <a:gd name="connsiteX67" fmla="*/ 56249 w 2381036"/>
              <a:gd name="connsiteY67" fmla="*/ 1465125 h 2381036"/>
              <a:gd name="connsiteX68" fmla="*/ 23852 w 2381036"/>
              <a:gd name="connsiteY68" fmla="*/ 1361090 h 2381036"/>
              <a:gd name="connsiteX69" fmla="*/ 13233 w 2381036"/>
              <a:gd name="connsiteY69" fmla="*/ 1252243 h 2381036"/>
              <a:gd name="connsiteX70" fmla="*/ 38785 w 2381036"/>
              <a:gd name="connsiteY70" fmla="*/ 1031478 h 2381036"/>
              <a:gd name="connsiteX71" fmla="*/ 70353 w 2381036"/>
              <a:gd name="connsiteY71" fmla="*/ 924954 h 2381036"/>
              <a:gd name="connsiteX72" fmla="*/ 70436 w 2381036"/>
              <a:gd name="connsiteY72" fmla="*/ 924788 h 2381036"/>
              <a:gd name="connsiteX73" fmla="*/ 70477 w 2381036"/>
              <a:gd name="connsiteY73" fmla="*/ 924622 h 2381036"/>
              <a:gd name="connsiteX74" fmla="*/ 76533 w 2381036"/>
              <a:gd name="connsiteY74" fmla="*/ 908237 h 2381036"/>
              <a:gd name="connsiteX75" fmla="*/ 80184 w 2381036"/>
              <a:gd name="connsiteY75" fmla="*/ 898654 h 2381036"/>
              <a:gd name="connsiteX76" fmla="*/ 89641 w 2381036"/>
              <a:gd name="connsiteY76" fmla="*/ 875051 h 2381036"/>
              <a:gd name="connsiteX77" fmla="*/ 90471 w 2381036"/>
              <a:gd name="connsiteY77" fmla="*/ 873060 h 2381036"/>
              <a:gd name="connsiteX78" fmla="*/ 95864 w 2381036"/>
              <a:gd name="connsiteY78" fmla="*/ 860367 h 2381036"/>
              <a:gd name="connsiteX79" fmla="*/ 101588 w 2381036"/>
              <a:gd name="connsiteY79" fmla="*/ 847715 h 2381036"/>
              <a:gd name="connsiteX80" fmla="*/ 113244 w 2381036"/>
              <a:gd name="connsiteY80" fmla="*/ 822743 h 2381036"/>
              <a:gd name="connsiteX81" fmla="*/ 113286 w 2381036"/>
              <a:gd name="connsiteY81" fmla="*/ 822619 h 2381036"/>
              <a:gd name="connsiteX82" fmla="*/ 113327 w 2381036"/>
              <a:gd name="connsiteY82" fmla="*/ 822494 h 2381036"/>
              <a:gd name="connsiteX83" fmla="*/ 166465 w 2381036"/>
              <a:gd name="connsiteY83" fmla="*/ 725303 h 2381036"/>
              <a:gd name="connsiteX84" fmla="*/ 228895 w 2381036"/>
              <a:gd name="connsiteY84" fmla="*/ 634252 h 2381036"/>
              <a:gd name="connsiteX85" fmla="*/ 375573 w 2381036"/>
              <a:gd name="connsiteY85" fmla="*/ 470607 h 2381036"/>
              <a:gd name="connsiteX86" fmla="*/ 457914 w 2381036"/>
              <a:gd name="connsiteY86" fmla="*/ 398347 h 2381036"/>
              <a:gd name="connsiteX87" fmla="*/ 479069 w 2381036"/>
              <a:gd name="connsiteY87" fmla="*/ 381464 h 2381036"/>
              <a:gd name="connsiteX88" fmla="*/ 482720 w 2381036"/>
              <a:gd name="connsiteY88" fmla="*/ 378601 h 2381036"/>
              <a:gd name="connsiteX89" fmla="*/ 500764 w 2381036"/>
              <a:gd name="connsiteY89" fmla="*/ 364788 h 2381036"/>
              <a:gd name="connsiteX90" fmla="*/ 500847 w 2381036"/>
              <a:gd name="connsiteY90" fmla="*/ 364705 h 2381036"/>
              <a:gd name="connsiteX91" fmla="*/ 500930 w 2381036"/>
              <a:gd name="connsiteY91" fmla="*/ 364622 h 2381036"/>
              <a:gd name="connsiteX92" fmla="*/ 544901 w 2381036"/>
              <a:gd name="connsiteY92" fmla="*/ 332474 h 2381036"/>
              <a:gd name="connsiteX93" fmla="*/ 730903 w 2381036"/>
              <a:gd name="connsiteY93" fmla="*/ 220806 h 2381036"/>
              <a:gd name="connsiteX94" fmla="*/ 828966 w 2381036"/>
              <a:gd name="connsiteY94" fmla="*/ 175342 h 2381036"/>
              <a:gd name="connsiteX95" fmla="*/ 929973 w 2381036"/>
              <a:gd name="connsiteY95" fmla="*/ 137760 h 2381036"/>
              <a:gd name="connsiteX96" fmla="*/ 1033469 w 2381036"/>
              <a:gd name="connsiteY96" fmla="*/ 108308 h 2381036"/>
              <a:gd name="connsiteX97" fmla="*/ 1138874 w 2381036"/>
              <a:gd name="connsiteY97" fmla="*/ 87733 h 2381036"/>
              <a:gd name="connsiteX98" fmla="*/ 1306749 w 2381036"/>
              <a:gd name="connsiteY98" fmla="*/ 75247 h 2381036"/>
              <a:gd name="connsiteX99" fmla="*/ 1353291 w 2381036"/>
              <a:gd name="connsiteY99" fmla="*/ 76243 h 2381036"/>
              <a:gd name="connsiteX100" fmla="*/ 1459899 w 2381036"/>
              <a:gd name="connsiteY100" fmla="*/ 85535 h 2381036"/>
              <a:gd name="connsiteX101" fmla="*/ 1565594 w 2381036"/>
              <a:gd name="connsiteY101" fmla="*/ 106234 h 2381036"/>
              <a:gd name="connsiteX102" fmla="*/ 1767442 w 2381036"/>
              <a:gd name="connsiteY102" fmla="*/ 184427 h 2381036"/>
              <a:gd name="connsiteX103" fmla="*/ 1859987 w 2381036"/>
              <a:gd name="connsiteY103" fmla="*/ 242210 h 2381036"/>
              <a:gd name="connsiteX104" fmla="*/ 1944610 w 2381036"/>
              <a:gd name="connsiteY104" fmla="*/ 311526 h 2381036"/>
              <a:gd name="connsiteX105" fmla="*/ 2086808 w 2381036"/>
              <a:gd name="connsiteY105" fmla="*/ 478862 h 2381036"/>
              <a:gd name="connsiteX106" fmla="*/ 2143804 w 2381036"/>
              <a:gd name="connsiteY106" fmla="*/ 573647 h 238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381036" h="2381036">
                <a:moveTo>
                  <a:pt x="1190518" y="0"/>
                </a:moveTo>
                <a:cubicBezTo>
                  <a:pt x="532995" y="0"/>
                  <a:pt x="0" y="532995"/>
                  <a:pt x="0" y="1190518"/>
                </a:cubicBezTo>
                <a:cubicBezTo>
                  <a:pt x="0" y="1848041"/>
                  <a:pt x="532995" y="2381036"/>
                  <a:pt x="1190518" y="2381036"/>
                </a:cubicBezTo>
                <a:cubicBezTo>
                  <a:pt x="1848041" y="2381036"/>
                  <a:pt x="2381036" y="1848041"/>
                  <a:pt x="2381036" y="1190518"/>
                </a:cubicBezTo>
                <a:cubicBezTo>
                  <a:pt x="2381036" y="532995"/>
                  <a:pt x="1848041" y="0"/>
                  <a:pt x="1190518" y="0"/>
                </a:cubicBezTo>
                <a:close/>
                <a:moveTo>
                  <a:pt x="2143804" y="573647"/>
                </a:moveTo>
                <a:cubicBezTo>
                  <a:pt x="2152764" y="590613"/>
                  <a:pt x="2161143" y="607247"/>
                  <a:pt x="2168693" y="623176"/>
                </a:cubicBezTo>
                <a:cubicBezTo>
                  <a:pt x="2176408" y="639644"/>
                  <a:pt x="2183958" y="656693"/>
                  <a:pt x="2191051" y="673783"/>
                </a:cubicBezTo>
                <a:cubicBezTo>
                  <a:pt x="2218387" y="739324"/>
                  <a:pt x="2240953" y="810340"/>
                  <a:pt x="2258085" y="884883"/>
                </a:cubicBezTo>
                <a:cubicBezTo>
                  <a:pt x="2273724" y="953078"/>
                  <a:pt x="2284924" y="1026791"/>
                  <a:pt x="2291436" y="1104029"/>
                </a:cubicBezTo>
                <a:cubicBezTo>
                  <a:pt x="2294340" y="1139620"/>
                  <a:pt x="2296206" y="1176871"/>
                  <a:pt x="2296912" y="1214702"/>
                </a:cubicBezTo>
                <a:cubicBezTo>
                  <a:pt x="2297119" y="1221380"/>
                  <a:pt x="2297161" y="1228059"/>
                  <a:pt x="2297161" y="1234571"/>
                </a:cubicBezTo>
                <a:cubicBezTo>
                  <a:pt x="2297161" y="1237226"/>
                  <a:pt x="2297202" y="1239840"/>
                  <a:pt x="2297202" y="1242494"/>
                </a:cubicBezTo>
                <a:cubicBezTo>
                  <a:pt x="2297327" y="1251081"/>
                  <a:pt x="2297202" y="1259419"/>
                  <a:pt x="2297078" y="1267549"/>
                </a:cubicBezTo>
                <a:lnTo>
                  <a:pt x="2297036" y="1269582"/>
                </a:lnTo>
                <a:cubicBezTo>
                  <a:pt x="2296580" y="1287668"/>
                  <a:pt x="2295543" y="1305380"/>
                  <a:pt x="2293925" y="1322056"/>
                </a:cubicBezTo>
                <a:cubicBezTo>
                  <a:pt x="2287039" y="1392325"/>
                  <a:pt x="2268538" y="1458571"/>
                  <a:pt x="2238962" y="1518885"/>
                </a:cubicBezTo>
                <a:cubicBezTo>
                  <a:pt x="2224817" y="1548088"/>
                  <a:pt x="2207644" y="1576793"/>
                  <a:pt x="2186364" y="1606785"/>
                </a:cubicBezTo>
                <a:cubicBezTo>
                  <a:pt x="2167490" y="1633167"/>
                  <a:pt x="2145712" y="1659590"/>
                  <a:pt x="2119869" y="1687507"/>
                </a:cubicBezTo>
                <a:cubicBezTo>
                  <a:pt x="2077433" y="1733054"/>
                  <a:pt x="2027821" y="1778227"/>
                  <a:pt x="1959087" y="1833854"/>
                </a:cubicBezTo>
                <a:cubicBezTo>
                  <a:pt x="1925279" y="1861232"/>
                  <a:pt x="1889813" y="1888817"/>
                  <a:pt x="1855549" y="1915490"/>
                </a:cubicBezTo>
                <a:cubicBezTo>
                  <a:pt x="1830950" y="1934654"/>
                  <a:pt x="1805481" y="1954441"/>
                  <a:pt x="1780385" y="1974352"/>
                </a:cubicBezTo>
                <a:lnTo>
                  <a:pt x="1735792" y="2010026"/>
                </a:lnTo>
                <a:cubicBezTo>
                  <a:pt x="1721896" y="2021018"/>
                  <a:pt x="1706921" y="2032841"/>
                  <a:pt x="1692070" y="2044124"/>
                </a:cubicBezTo>
                <a:cubicBezTo>
                  <a:pt x="1658222" y="2069925"/>
                  <a:pt x="1630056" y="2090375"/>
                  <a:pt x="1603508" y="2108461"/>
                </a:cubicBezTo>
                <a:cubicBezTo>
                  <a:pt x="1571235" y="2130447"/>
                  <a:pt x="1541617" y="2148947"/>
                  <a:pt x="1512912" y="2165042"/>
                </a:cubicBezTo>
                <a:cubicBezTo>
                  <a:pt x="1479561" y="2183875"/>
                  <a:pt x="1449031" y="2199015"/>
                  <a:pt x="1419537" y="2211336"/>
                </a:cubicBezTo>
                <a:cubicBezTo>
                  <a:pt x="1355241" y="2238506"/>
                  <a:pt x="1289078" y="2256384"/>
                  <a:pt x="1222915" y="2264473"/>
                </a:cubicBezTo>
                <a:cubicBezTo>
                  <a:pt x="1202548" y="2266879"/>
                  <a:pt x="1186826" y="2268248"/>
                  <a:pt x="1172059" y="2268912"/>
                </a:cubicBezTo>
                <a:lnTo>
                  <a:pt x="1159075" y="2269575"/>
                </a:lnTo>
                <a:lnTo>
                  <a:pt x="1146174" y="2269907"/>
                </a:lnTo>
                <a:lnTo>
                  <a:pt x="1146050" y="2269907"/>
                </a:lnTo>
                <a:lnTo>
                  <a:pt x="1145925" y="2269907"/>
                </a:lnTo>
                <a:cubicBezTo>
                  <a:pt x="1142109" y="2270073"/>
                  <a:pt x="1137878" y="2270115"/>
                  <a:pt x="1132195" y="2270115"/>
                </a:cubicBezTo>
                <a:cubicBezTo>
                  <a:pt x="1129831" y="2270115"/>
                  <a:pt x="1127508" y="2270115"/>
                  <a:pt x="1125143" y="2270073"/>
                </a:cubicBezTo>
                <a:lnTo>
                  <a:pt x="1119792" y="2270073"/>
                </a:lnTo>
                <a:cubicBezTo>
                  <a:pt x="1081629" y="2269990"/>
                  <a:pt x="1046785" y="2268497"/>
                  <a:pt x="1013226" y="2265427"/>
                </a:cubicBezTo>
                <a:cubicBezTo>
                  <a:pt x="995680" y="2263851"/>
                  <a:pt x="978340" y="2261901"/>
                  <a:pt x="961748" y="2259578"/>
                </a:cubicBezTo>
                <a:cubicBezTo>
                  <a:pt x="944077" y="2257089"/>
                  <a:pt x="926779" y="2254186"/>
                  <a:pt x="910477" y="2250950"/>
                </a:cubicBezTo>
                <a:cubicBezTo>
                  <a:pt x="875051" y="2243774"/>
                  <a:pt x="841037" y="2234939"/>
                  <a:pt x="809428" y="2224776"/>
                </a:cubicBezTo>
                <a:cubicBezTo>
                  <a:pt x="775081" y="2213741"/>
                  <a:pt x="742518" y="2201006"/>
                  <a:pt x="712652" y="2186944"/>
                </a:cubicBezTo>
                <a:lnTo>
                  <a:pt x="712569" y="2186903"/>
                </a:lnTo>
                <a:lnTo>
                  <a:pt x="712486" y="2186861"/>
                </a:lnTo>
                <a:cubicBezTo>
                  <a:pt x="683117" y="2173463"/>
                  <a:pt x="653167" y="2157078"/>
                  <a:pt x="620812" y="2136793"/>
                </a:cubicBezTo>
                <a:cubicBezTo>
                  <a:pt x="563650" y="2100663"/>
                  <a:pt x="507609" y="2055655"/>
                  <a:pt x="454346" y="2003099"/>
                </a:cubicBezTo>
                <a:cubicBezTo>
                  <a:pt x="429333" y="1978293"/>
                  <a:pt x="404278" y="1951247"/>
                  <a:pt x="379929" y="1922707"/>
                </a:cubicBezTo>
                <a:cubicBezTo>
                  <a:pt x="368853" y="1909890"/>
                  <a:pt x="358027" y="1896408"/>
                  <a:pt x="347490" y="1883383"/>
                </a:cubicBezTo>
                <a:lnTo>
                  <a:pt x="344752" y="1879981"/>
                </a:lnTo>
                <a:lnTo>
                  <a:pt x="339318" y="1872971"/>
                </a:lnTo>
                <a:cubicBezTo>
                  <a:pt x="329944" y="1860859"/>
                  <a:pt x="320237" y="1848331"/>
                  <a:pt x="311152" y="1835845"/>
                </a:cubicBezTo>
                <a:lnTo>
                  <a:pt x="311070" y="1835762"/>
                </a:lnTo>
                <a:lnTo>
                  <a:pt x="310987" y="1835679"/>
                </a:lnTo>
                <a:cubicBezTo>
                  <a:pt x="305718" y="1828669"/>
                  <a:pt x="300450" y="1821410"/>
                  <a:pt x="294892" y="1813777"/>
                </a:cubicBezTo>
                <a:cubicBezTo>
                  <a:pt x="289043" y="1805730"/>
                  <a:pt x="282987" y="1797392"/>
                  <a:pt x="276930" y="1789386"/>
                </a:cubicBezTo>
                <a:cubicBezTo>
                  <a:pt x="264195" y="1772420"/>
                  <a:pt x="251461" y="1755952"/>
                  <a:pt x="241795" y="1743466"/>
                </a:cubicBezTo>
                <a:cubicBezTo>
                  <a:pt x="232587" y="1731519"/>
                  <a:pt x="223129" y="1719490"/>
                  <a:pt x="214003" y="1707833"/>
                </a:cubicBezTo>
                <a:cubicBezTo>
                  <a:pt x="200107" y="1690079"/>
                  <a:pt x="185713" y="1671703"/>
                  <a:pt x="171982" y="1653493"/>
                </a:cubicBezTo>
                <a:cubicBezTo>
                  <a:pt x="161197" y="1639140"/>
                  <a:pt x="149748" y="1623875"/>
                  <a:pt x="138673" y="1608278"/>
                </a:cubicBezTo>
                <a:cubicBezTo>
                  <a:pt x="126892" y="1591312"/>
                  <a:pt x="117061" y="1576918"/>
                  <a:pt x="107852" y="1562192"/>
                </a:cubicBezTo>
                <a:cubicBezTo>
                  <a:pt x="96030" y="1543484"/>
                  <a:pt x="87484" y="1528841"/>
                  <a:pt x="80059" y="1514696"/>
                </a:cubicBezTo>
                <a:lnTo>
                  <a:pt x="79976" y="1514530"/>
                </a:lnTo>
                <a:lnTo>
                  <a:pt x="79893" y="1514364"/>
                </a:lnTo>
                <a:cubicBezTo>
                  <a:pt x="76658" y="1508473"/>
                  <a:pt x="73671" y="1502500"/>
                  <a:pt x="70518" y="1496195"/>
                </a:cubicBezTo>
                <a:cubicBezTo>
                  <a:pt x="69523" y="1494204"/>
                  <a:pt x="68527" y="1492213"/>
                  <a:pt x="67532" y="1490180"/>
                </a:cubicBezTo>
                <a:cubicBezTo>
                  <a:pt x="66453" y="1487774"/>
                  <a:pt x="65333" y="1485410"/>
                  <a:pt x="64255" y="1483045"/>
                </a:cubicBezTo>
                <a:cubicBezTo>
                  <a:pt x="61434" y="1476989"/>
                  <a:pt x="58779" y="1471265"/>
                  <a:pt x="56415" y="1465457"/>
                </a:cubicBezTo>
                <a:lnTo>
                  <a:pt x="56332" y="1465291"/>
                </a:lnTo>
                <a:lnTo>
                  <a:pt x="56249" y="1465125"/>
                </a:lnTo>
                <a:cubicBezTo>
                  <a:pt x="42311" y="1432853"/>
                  <a:pt x="31443" y="1397842"/>
                  <a:pt x="23852" y="1361090"/>
                </a:cubicBezTo>
                <a:cubicBezTo>
                  <a:pt x="17049" y="1326370"/>
                  <a:pt x="13481" y="1289659"/>
                  <a:pt x="13233" y="1252243"/>
                </a:cubicBezTo>
                <a:cubicBezTo>
                  <a:pt x="13191" y="1178281"/>
                  <a:pt x="21819" y="1103988"/>
                  <a:pt x="38785" y="1031478"/>
                </a:cubicBezTo>
                <a:cubicBezTo>
                  <a:pt x="46916" y="996260"/>
                  <a:pt x="57535" y="960420"/>
                  <a:pt x="70353" y="924954"/>
                </a:cubicBezTo>
                <a:lnTo>
                  <a:pt x="70436" y="924788"/>
                </a:lnTo>
                <a:lnTo>
                  <a:pt x="70477" y="924622"/>
                </a:lnTo>
                <a:cubicBezTo>
                  <a:pt x="72302" y="919229"/>
                  <a:pt x="74335" y="913878"/>
                  <a:pt x="76533" y="908237"/>
                </a:cubicBezTo>
                <a:cubicBezTo>
                  <a:pt x="77778" y="905043"/>
                  <a:pt x="78981" y="901849"/>
                  <a:pt x="80184" y="898654"/>
                </a:cubicBezTo>
                <a:cubicBezTo>
                  <a:pt x="83087" y="890814"/>
                  <a:pt x="86281" y="883140"/>
                  <a:pt x="89641" y="875051"/>
                </a:cubicBezTo>
                <a:lnTo>
                  <a:pt x="90471" y="873060"/>
                </a:lnTo>
                <a:lnTo>
                  <a:pt x="95864" y="860367"/>
                </a:lnTo>
                <a:lnTo>
                  <a:pt x="101588" y="847715"/>
                </a:lnTo>
                <a:cubicBezTo>
                  <a:pt x="104948" y="840207"/>
                  <a:pt x="108930" y="831413"/>
                  <a:pt x="113244" y="822743"/>
                </a:cubicBezTo>
                <a:lnTo>
                  <a:pt x="113286" y="822619"/>
                </a:lnTo>
                <a:lnTo>
                  <a:pt x="113327" y="822494"/>
                </a:lnTo>
                <a:cubicBezTo>
                  <a:pt x="127929" y="791964"/>
                  <a:pt x="145310" y="760189"/>
                  <a:pt x="166465" y="725303"/>
                </a:cubicBezTo>
                <a:cubicBezTo>
                  <a:pt x="185339" y="694856"/>
                  <a:pt x="206370" y="664201"/>
                  <a:pt x="228895" y="634252"/>
                </a:cubicBezTo>
                <a:cubicBezTo>
                  <a:pt x="272409" y="576426"/>
                  <a:pt x="321730" y="521381"/>
                  <a:pt x="375573" y="470607"/>
                </a:cubicBezTo>
                <a:cubicBezTo>
                  <a:pt x="400296" y="447129"/>
                  <a:pt x="427218" y="423484"/>
                  <a:pt x="457914" y="398347"/>
                </a:cubicBezTo>
                <a:cubicBezTo>
                  <a:pt x="464095" y="393286"/>
                  <a:pt x="471395" y="387312"/>
                  <a:pt x="479069" y="381464"/>
                </a:cubicBezTo>
                <a:lnTo>
                  <a:pt x="482720" y="378601"/>
                </a:lnTo>
                <a:cubicBezTo>
                  <a:pt x="488610" y="373997"/>
                  <a:pt x="494708" y="369268"/>
                  <a:pt x="500764" y="364788"/>
                </a:cubicBezTo>
                <a:lnTo>
                  <a:pt x="500847" y="364705"/>
                </a:lnTo>
                <a:lnTo>
                  <a:pt x="500930" y="364622"/>
                </a:lnTo>
                <a:cubicBezTo>
                  <a:pt x="516776" y="352468"/>
                  <a:pt x="532746" y="341061"/>
                  <a:pt x="544901" y="332474"/>
                </a:cubicBezTo>
                <a:cubicBezTo>
                  <a:pt x="603846" y="291158"/>
                  <a:pt x="666441" y="253618"/>
                  <a:pt x="730903" y="220806"/>
                </a:cubicBezTo>
                <a:cubicBezTo>
                  <a:pt x="762969" y="204504"/>
                  <a:pt x="795946" y="189197"/>
                  <a:pt x="828966" y="175342"/>
                </a:cubicBezTo>
                <a:cubicBezTo>
                  <a:pt x="861860" y="161612"/>
                  <a:pt x="895834" y="148960"/>
                  <a:pt x="929973" y="137760"/>
                </a:cubicBezTo>
                <a:cubicBezTo>
                  <a:pt x="962619" y="127016"/>
                  <a:pt x="997463" y="117102"/>
                  <a:pt x="1033469" y="108308"/>
                </a:cubicBezTo>
                <a:cubicBezTo>
                  <a:pt x="1066945" y="100261"/>
                  <a:pt x="1102411" y="93333"/>
                  <a:pt x="1138874" y="87733"/>
                </a:cubicBezTo>
                <a:cubicBezTo>
                  <a:pt x="1194915" y="79437"/>
                  <a:pt x="1251454" y="75247"/>
                  <a:pt x="1306749" y="75247"/>
                </a:cubicBezTo>
                <a:cubicBezTo>
                  <a:pt x="1322222" y="75247"/>
                  <a:pt x="1337860" y="75579"/>
                  <a:pt x="1353291" y="76243"/>
                </a:cubicBezTo>
                <a:cubicBezTo>
                  <a:pt x="1389173" y="77570"/>
                  <a:pt x="1425013" y="80681"/>
                  <a:pt x="1459899" y="85535"/>
                </a:cubicBezTo>
                <a:cubicBezTo>
                  <a:pt x="1495780" y="90554"/>
                  <a:pt x="1531330" y="97523"/>
                  <a:pt x="1565594" y="106234"/>
                </a:cubicBezTo>
                <a:cubicBezTo>
                  <a:pt x="1637315" y="124444"/>
                  <a:pt x="1705220" y="150744"/>
                  <a:pt x="1767442" y="184427"/>
                </a:cubicBezTo>
                <a:cubicBezTo>
                  <a:pt x="1797848" y="200687"/>
                  <a:pt x="1828959" y="220101"/>
                  <a:pt x="1859987" y="242210"/>
                </a:cubicBezTo>
                <a:cubicBezTo>
                  <a:pt x="1889190" y="263283"/>
                  <a:pt x="1917688" y="286637"/>
                  <a:pt x="1944610" y="311526"/>
                </a:cubicBezTo>
                <a:cubicBezTo>
                  <a:pt x="1997913" y="361179"/>
                  <a:pt x="2045783" y="417511"/>
                  <a:pt x="2086808" y="478862"/>
                </a:cubicBezTo>
                <a:cubicBezTo>
                  <a:pt x="2107881" y="509973"/>
                  <a:pt x="2126962" y="541831"/>
                  <a:pt x="2143804" y="573647"/>
                </a:cubicBezTo>
                <a:close/>
              </a:path>
            </a:pathLst>
          </a:custGeom>
          <a:ln w="4132" cap="flat">
            <a:noFill/>
            <a:prstDash val="solid"/>
            <a:miter/>
          </a:ln>
        </p:spPr>
        <p:txBody>
          <a:bodyPr rtlCol="0" anchor="ctr"/>
          <a:lstStyle/>
          <a:p>
            <a:endParaRPr lang="en-US" dirty="0"/>
          </a:p>
        </p:txBody>
      </p:sp>
    </p:spTree>
    <p:extLst>
      <p:ext uri="{BB962C8B-B14F-4D97-AF65-F5344CB8AC3E}">
        <p14:creationId xmlns:p14="http://schemas.microsoft.com/office/powerpoint/2010/main" val="19187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3048000" cy="6858993"/>
          </a:xfrm>
          <a:prstGeom prst="rect">
            <a:avLst/>
          </a:prstGeom>
        </p:spPr>
      </p:pic>
      <p:sp>
        <p:nvSpPr>
          <p:cNvPr id="5" name="Text 2"/>
          <p:cNvSpPr/>
          <p:nvPr/>
        </p:nvSpPr>
        <p:spPr>
          <a:xfrm>
            <a:off x="690464" y="506314"/>
            <a:ext cx="7763073" cy="1150938"/>
          </a:xfrm>
          <a:prstGeom prst="rect">
            <a:avLst/>
          </a:prstGeom>
          <a:noFill/>
          <a:ln/>
        </p:spPr>
        <p:txBody>
          <a:bodyPr wrap="square" rtlCol="0" anchor="t"/>
          <a:lstStyle/>
          <a:p>
            <a:pPr>
              <a:lnSpc>
                <a:spcPts val="4531"/>
              </a:lnSpc>
            </a:pPr>
            <a:r>
              <a:rPr lang="en-US" sz="3625" b="1" dirty="0">
                <a:solidFill>
                  <a:srgbClr val="FFFFFF"/>
                </a:solidFill>
                <a:latin typeface="Syne" pitchFamily="34" charset="0"/>
                <a:ea typeface="Syne" pitchFamily="34" charset="-122"/>
                <a:cs typeface="Syne" pitchFamily="34" charset="-120"/>
              </a:rPr>
              <a:t>Neural Networks and Their Architecture</a:t>
            </a:r>
            <a:endParaRPr lang="en-US" sz="3625" dirty="0"/>
          </a:p>
        </p:txBody>
      </p:sp>
      <p:pic>
        <p:nvPicPr>
          <p:cNvPr id="6" name="Image 1" descr="preencoded.png"/>
          <p:cNvPicPr>
            <a:picLocks noChangeAspect="1"/>
          </p:cNvPicPr>
          <p:nvPr/>
        </p:nvPicPr>
        <p:blipFill>
          <a:blip r:embed="rId4"/>
          <a:stretch>
            <a:fillRect/>
          </a:stretch>
        </p:blipFill>
        <p:spPr>
          <a:xfrm>
            <a:off x="690464" y="1933377"/>
            <a:ext cx="920651" cy="1473101"/>
          </a:xfrm>
          <a:prstGeom prst="rect">
            <a:avLst/>
          </a:prstGeom>
        </p:spPr>
      </p:pic>
      <p:sp>
        <p:nvSpPr>
          <p:cNvPr id="7" name="Text 3"/>
          <p:cNvSpPr/>
          <p:nvPr/>
        </p:nvSpPr>
        <p:spPr>
          <a:xfrm>
            <a:off x="1887240" y="2117428"/>
            <a:ext cx="1841401" cy="287734"/>
          </a:xfrm>
          <a:prstGeom prst="rect">
            <a:avLst/>
          </a:prstGeom>
          <a:noFill/>
          <a:ln/>
        </p:spPr>
        <p:txBody>
          <a:bodyPr wrap="none" rtlCol="0" anchor="t"/>
          <a:lstStyle/>
          <a:p>
            <a:pPr>
              <a:lnSpc>
                <a:spcPts val="2266"/>
              </a:lnSpc>
            </a:pPr>
            <a:r>
              <a:rPr lang="en-US" sz="1812" b="1" dirty="0">
                <a:solidFill>
                  <a:srgbClr val="FFFFFF"/>
                </a:solidFill>
                <a:latin typeface="Syne" pitchFamily="34" charset="0"/>
                <a:ea typeface="Syne" pitchFamily="34" charset="-122"/>
                <a:cs typeface="Syne" pitchFamily="34" charset="-120"/>
              </a:rPr>
              <a:t>Input Layer</a:t>
            </a:r>
            <a:endParaRPr lang="en-US" sz="1812" dirty="0"/>
          </a:p>
        </p:txBody>
      </p:sp>
      <p:sp>
        <p:nvSpPr>
          <p:cNvPr id="8" name="Text 4"/>
          <p:cNvSpPr/>
          <p:nvPr/>
        </p:nvSpPr>
        <p:spPr>
          <a:xfrm>
            <a:off x="1887240" y="2515593"/>
            <a:ext cx="6566297" cy="589161"/>
          </a:xfrm>
          <a:prstGeom prst="rect">
            <a:avLst/>
          </a:prstGeom>
          <a:noFill/>
          <a:ln/>
        </p:spPr>
        <p:txBody>
          <a:bodyPr wrap="square" rtlCol="0" anchor="t"/>
          <a:lstStyle/>
          <a:p>
            <a:pPr>
              <a:lnSpc>
                <a:spcPts val="2320"/>
              </a:lnSpc>
            </a:pPr>
            <a:r>
              <a:rPr lang="en-US" sz="1450" dirty="0">
                <a:solidFill>
                  <a:srgbClr val="D9E1FF"/>
                </a:solidFill>
                <a:latin typeface="Arimo" pitchFamily="34" charset="0"/>
                <a:ea typeface="Arimo" pitchFamily="34" charset="-122"/>
                <a:cs typeface="Arimo" pitchFamily="34" charset="-120"/>
              </a:rPr>
              <a:t>The input layer receives data and passes it to the hidden layers for processing and learning.</a:t>
            </a:r>
            <a:endParaRPr lang="en-US" sz="1450" dirty="0"/>
          </a:p>
        </p:txBody>
      </p:sp>
      <p:pic>
        <p:nvPicPr>
          <p:cNvPr id="9" name="Image 2" descr="preencoded.png"/>
          <p:cNvPicPr>
            <a:picLocks noChangeAspect="1"/>
          </p:cNvPicPr>
          <p:nvPr/>
        </p:nvPicPr>
        <p:blipFill>
          <a:blip r:embed="rId5"/>
          <a:stretch>
            <a:fillRect/>
          </a:stretch>
        </p:blipFill>
        <p:spPr>
          <a:xfrm>
            <a:off x="690464" y="3406478"/>
            <a:ext cx="920651" cy="1473101"/>
          </a:xfrm>
          <a:prstGeom prst="rect">
            <a:avLst/>
          </a:prstGeom>
        </p:spPr>
      </p:pic>
      <p:sp>
        <p:nvSpPr>
          <p:cNvPr id="10" name="Text 5"/>
          <p:cNvSpPr/>
          <p:nvPr/>
        </p:nvSpPr>
        <p:spPr>
          <a:xfrm>
            <a:off x="1887240" y="3590529"/>
            <a:ext cx="1841401" cy="287734"/>
          </a:xfrm>
          <a:prstGeom prst="rect">
            <a:avLst/>
          </a:prstGeom>
          <a:noFill/>
          <a:ln/>
        </p:spPr>
        <p:txBody>
          <a:bodyPr wrap="none" rtlCol="0" anchor="t"/>
          <a:lstStyle/>
          <a:p>
            <a:pPr>
              <a:lnSpc>
                <a:spcPts val="2266"/>
              </a:lnSpc>
            </a:pPr>
            <a:r>
              <a:rPr lang="en-US" sz="1812" b="1" dirty="0">
                <a:solidFill>
                  <a:srgbClr val="FFFFFF"/>
                </a:solidFill>
                <a:latin typeface="Syne" pitchFamily="34" charset="0"/>
                <a:ea typeface="Syne" pitchFamily="34" charset="-122"/>
                <a:cs typeface="Syne" pitchFamily="34" charset="-120"/>
              </a:rPr>
              <a:t>Hidden Layers</a:t>
            </a:r>
            <a:endParaRPr lang="en-US" sz="1812" dirty="0"/>
          </a:p>
        </p:txBody>
      </p:sp>
      <p:sp>
        <p:nvSpPr>
          <p:cNvPr id="11" name="Text 6"/>
          <p:cNvSpPr/>
          <p:nvPr/>
        </p:nvSpPr>
        <p:spPr>
          <a:xfrm>
            <a:off x="1887240" y="3988694"/>
            <a:ext cx="6566297" cy="589161"/>
          </a:xfrm>
          <a:prstGeom prst="rect">
            <a:avLst/>
          </a:prstGeom>
          <a:noFill/>
          <a:ln/>
        </p:spPr>
        <p:txBody>
          <a:bodyPr wrap="square" rtlCol="0" anchor="t"/>
          <a:lstStyle/>
          <a:p>
            <a:pPr>
              <a:lnSpc>
                <a:spcPts val="2320"/>
              </a:lnSpc>
            </a:pPr>
            <a:r>
              <a:rPr lang="en-US" sz="1450" dirty="0">
                <a:solidFill>
                  <a:srgbClr val="D9E1FF"/>
                </a:solidFill>
                <a:latin typeface="Arimo" pitchFamily="34" charset="0"/>
                <a:ea typeface="Arimo" pitchFamily="34" charset="-122"/>
                <a:cs typeface="Arimo" pitchFamily="34" charset="-120"/>
              </a:rPr>
              <a:t>Hidden layers process the input data, applying weights and biases to produce an output.</a:t>
            </a:r>
            <a:endParaRPr lang="en-US" sz="1450" dirty="0"/>
          </a:p>
        </p:txBody>
      </p:sp>
      <p:pic>
        <p:nvPicPr>
          <p:cNvPr id="12" name="Image 3" descr="preencoded.png"/>
          <p:cNvPicPr>
            <a:picLocks noChangeAspect="1"/>
          </p:cNvPicPr>
          <p:nvPr/>
        </p:nvPicPr>
        <p:blipFill>
          <a:blip r:embed="rId6"/>
          <a:stretch>
            <a:fillRect/>
          </a:stretch>
        </p:blipFill>
        <p:spPr>
          <a:xfrm>
            <a:off x="690464" y="4879579"/>
            <a:ext cx="920651" cy="1473101"/>
          </a:xfrm>
          <a:prstGeom prst="rect">
            <a:avLst/>
          </a:prstGeom>
        </p:spPr>
      </p:pic>
      <p:sp>
        <p:nvSpPr>
          <p:cNvPr id="13" name="Text 7"/>
          <p:cNvSpPr/>
          <p:nvPr/>
        </p:nvSpPr>
        <p:spPr>
          <a:xfrm>
            <a:off x="1887240" y="5063630"/>
            <a:ext cx="1841401" cy="287734"/>
          </a:xfrm>
          <a:prstGeom prst="rect">
            <a:avLst/>
          </a:prstGeom>
          <a:noFill/>
          <a:ln/>
        </p:spPr>
        <p:txBody>
          <a:bodyPr wrap="none" rtlCol="0" anchor="t"/>
          <a:lstStyle/>
          <a:p>
            <a:pPr>
              <a:lnSpc>
                <a:spcPts val="2266"/>
              </a:lnSpc>
            </a:pPr>
            <a:r>
              <a:rPr lang="en-US" sz="1812" b="1" dirty="0">
                <a:solidFill>
                  <a:srgbClr val="FFFFFF"/>
                </a:solidFill>
                <a:latin typeface="Syne" pitchFamily="34" charset="0"/>
                <a:ea typeface="Syne" pitchFamily="34" charset="-122"/>
                <a:cs typeface="Syne" pitchFamily="34" charset="-120"/>
              </a:rPr>
              <a:t>Output Layer</a:t>
            </a:r>
            <a:endParaRPr lang="en-US" sz="1812" dirty="0"/>
          </a:p>
        </p:txBody>
      </p:sp>
      <p:sp>
        <p:nvSpPr>
          <p:cNvPr id="14" name="Text 8"/>
          <p:cNvSpPr/>
          <p:nvPr/>
        </p:nvSpPr>
        <p:spPr>
          <a:xfrm>
            <a:off x="1887240" y="5461795"/>
            <a:ext cx="6566297" cy="589161"/>
          </a:xfrm>
          <a:prstGeom prst="rect">
            <a:avLst/>
          </a:prstGeom>
          <a:noFill/>
          <a:ln/>
        </p:spPr>
        <p:txBody>
          <a:bodyPr wrap="square" rtlCol="0" anchor="t"/>
          <a:lstStyle/>
          <a:p>
            <a:pPr>
              <a:lnSpc>
                <a:spcPts val="2320"/>
              </a:lnSpc>
            </a:pPr>
            <a:r>
              <a:rPr lang="en-US" sz="1450" dirty="0">
                <a:solidFill>
                  <a:srgbClr val="D9E1FF"/>
                </a:solidFill>
                <a:latin typeface="Arimo" pitchFamily="34" charset="0"/>
                <a:ea typeface="Arimo" pitchFamily="34" charset="-122"/>
                <a:cs typeface="Arimo" pitchFamily="34" charset="-120"/>
              </a:rPr>
              <a:t>The output layer produces the final result, which can include classification or prediction.</a:t>
            </a:r>
            <a:endParaRPr lang="en-US" sz="14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FAA85EF-ADCE-15AC-0A98-557969EDF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612" y="1039162"/>
            <a:ext cx="9284775" cy="5570865"/>
          </a:xfrm>
          <a:prstGeom prst="rect">
            <a:avLst/>
          </a:prstGeom>
        </p:spPr>
      </p:pic>
    </p:spTree>
    <p:extLst>
      <p:ext uri="{BB962C8B-B14F-4D97-AF65-F5344CB8AC3E}">
        <p14:creationId xmlns:p14="http://schemas.microsoft.com/office/powerpoint/2010/main" val="1603634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8EAB-A2E1-EBE8-2FFC-4E8F8BB608DE}"/>
              </a:ext>
            </a:extLst>
          </p:cNvPr>
          <p:cNvSpPr>
            <a:spLocks noGrp="1"/>
          </p:cNvSpPr>
          <p:nvPr>
            <p:ph type="title"/>
          </p:nvPr>
        </p:nvSpPr>
        <p:spPr/>
        <p:txBody>
          <a:bodyPr/>
          <a:lstStyle/>
          <a:p>
            <a:r>
              <a:rPr lang="en-US" dirty="0"/>
              <a:t>Backpropagation: How Neural Networks Learn from Mistakes</a:t>
            </a:r>
          </a:p>
        </p:txBody>
      </p:sp>
      <p:sp>
        <p:nvSpPr>
          <p:cNvPr id="5" name="Rectangle 2">
            <a:extLst>
              <a:ext uri="{FF2B5EF4-FFF2-40B4-BE49-F238E27FC236}">
                <a16:creationId xmlns:a16="http://schemas.microsoft.com/office/drawing/2014/main" id="{CB8F0103-231E-53D1-C3A5-4E32EE582965}"/>
              </a:ext>
            </a:extLst>
          </p:cNvPr>
          <p:cNvSpPr>
            <a:spLocks noGrp="1" noChangeArrowheads="1"/>
          </p:cNvSpPr>
          <p:nvPr>
            <p:ph idx="1"/>
          </p:nvPr>
        </p:nvSpPr>
        <p:spPr bwMode="auto">
          <a:xfrm>
            <a:off x="838200" y="1723750"/>
            <a:ext cx="10515600"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60000"/>
                    <a:lumOff val="40000"/>
                  </a:schemeClr>
                </a:solidFill>
                <a:effectLst/>
                <a:latin typeface="+mn-lt"/>
              </a:rPr>
              <a:t>Prediction Made:</a:t>
            </a:r>
            <a:br>
              <a:rPr kumimoji="0" lang="en-US" altLang="en-US" sz="2600" b="0" i="0" u="none" strike="noStrike" cap="none" normalizeH="0" baseline="0" dirty="0">
                <a:ln>
                  <a:noFill/>
                </a:ln>
                <a:solidFill>
                  <a:schemeClr val="tx1"/>
                </a:solidFill>
                <a:effectLst/>
                <a:latin typeface="+mn-lt"/>
              </a:rPr>
            </a:br>
            <a:r>
              <a:rPr kumimoji="0" lang="en-US" altLang="en-US" sz="2600" b="0" i="0" u="none" strike="noStrike" cap="none" normalizeH="0" baseline="0" dirty="0">
                <a:ln>
                  <a:noFill/>
                </a:ln>
                <a:solidFill>
                  <a:schemeClr val="tx1"/>
                </a:solidFill>
                <a:effectLst/>
                <a:latin typeface="+mn-lt"/>
              </a:rPr>
              <a:t>Example: "This image is a cat" ➔ Wrong! It's a dog.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60000"/>
                    <a:lumOff val="40000"/>
                  </a:schemeClr>
                </a:solidFill>
                <a:effectLst/>
                <a:latin typeface="+mn-lt"/>
              </a:rPr>
              <a:t>Error Propagates Backward:</a:t>
            </a:r>
            <a:br>
              <a:rPr kumimoji="0" lang="en-US" altLang="en-US" sz="2600" b="0" i="0" u="none" strike="noStrike" cap="none" normalizeH="0" baseline="0" dirty="0">
                <a:ln>
                  <a:noFill/>
                </a:ln>
                <a:solidFill>
                  <a:schemeClr val="tx1"/>
                </a:solidFill>
                <a:effectLst/>
                <a:latin typeface="+mn-lt"/>
              </a:rPr>
            </a:br>
            <a:r>
              <a:rPr kumimoji="0" lang="en-US" altLang="en-US" sz="2600" b="0" i="0" u="none" strike="noStrike" cap="none" normalizeH="0" baseline="0" dirty="0">
                <a:ln>
                  <a:noFill/>
                </a:ln>
                <a:solidFill>
                  <a:schemeClr val="tx1"/>
                </a:solidFill>
                <a:effectLst/>
                <a:latin typeface="+mn-lt"/>
              </a:rPr>
              <a:t>Like retracing steps in a game of telephone to identify where the message got distorted.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60000"/>
                    <a:lumOff val="40000"/>
                  </a:schemeClr>
                </a:solidFill>
                <a:effectLst/>
                <a:latin typeface="+mn-lt"/>
              </a:rPr>
              <a:t>Small Adjustments Applied:</a:t>
            </a:r>
            <a:br>
              <a:rPr kumimoji="0" lang="en-US" altLang="en-US" sz="2600" b="0" i="0" u="none" strike="noStrike" cap="none" normalizeH="0" baseline="0" dirty="0">
                <a:ln>
                  <a:noFill/>
                </a:ln>
                <a:solidFill>
                  <a:schemeClr val="tx1"/>
                </a:solidFill>
                <a:effectLst/>
                <a:latin typeface="+mn-lt"/>
              </a:rPr>
            </a:br>
            <a:r>
              <a:rPr kumimoji="0" lang="en-US" altLang="en-US" sz="2600" b="0" i="0" u="none" strike="noStrike" cap="none" normalizeH="0" baseline="0" dirty="0">
                <a:ln>
                  <a:noFill/>
                </a:ln>
                <a:solidFill>
                  <a:schemeClr val="tx1"/>
                </a:solidFill>
                <a:effectLst/>
                <a:latin typeface="+mn-lt"/>
              </a:rPr>
              <a:t>Fine-tuning the system, like adjusting radio knobs, until the "signal" (accuracy) is clear.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accent3">
                    <a:lumMod val="60000"/>
                    <a:lumOff val="40000"/>
                  </a:schemeClr>
                </a:solidFill>
                <a:effectLst/>
                <a:latin typeface="+mn-lt"/>
              </a:rPr>
              <a:t>Key Point:</a:t>
            </a:r>
            <a:br>
              <a:rPr kumimoji="0" lang="en-US" altLang="en-US" sz="2400" b="0" i="0" u="none" strike="noStrike" cap="none" normalizeH="0" baseline="0" dirty="0">
                <a:ln>
                  <a:noFill/>
                </a:ln>
                <a:solidFill>
                  <a:schemeClr val="tx1"/>
                </a:solidFill>
                <a:effectLst/>
                <a:latin typeface="+mn-lt"/>
              </a:rPr>
            </a:br>
            <a:r>
              <a:rPr kumimoji="0" lang="en-US" altLang="en-US" sz="2400" b="0" i="0" u="none" strike="noStrike" cap="none" normalizeH="0" baseline="0" dirty="0">
                <a:ln>
                  <a:noFill/>
                </a:ln>
                <a:solidFill>
                  <a:schemeClr val="tx1"/>
                </a:solidFill>
                <a:effectLst/>
                <a:latin typeface="+mn-lt"/>
              </a:rPr>
              <a:t>Learning happens by correcting mistakes and refining predictions through backward adjustments. </a:t>
            </a:r>
          </a:p>
        </p:txBody>
      </p:sp>
    </p:spTree>
    <p:extLst>
      <p:ext uri="{BB962C8B-B14F-4D97-AF65-F5344CB8AC3E}">
        <p14:creationId xmlns:p14="http://schemas.microsoft.com/office/powerpoint/2010/main" val="564863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D739-4EAC-5795-C3D7-7F1CFBAEE0E9}"/>
              </a:ext>
            </a:extLst>
          </p:cNvPr>
          <p:cNvSpPr>
            <a:spLocks noGrp="1"/>
          </p:cNvSpPr>
          <p:nvPr>
            <p:ph type="title"/>
          </p:nvPr>
        </p:nvSpPr>
        <p:spPr/>
        <p:txBody>
          <a:bodyPr/>
          <a:lstStyle/>
          <a:p>
            <a:r>
              <a:rPr lang="en-US" dirty="0"/>
              <a:t>Gradient Descent </a:t>
            </a:r>
          </a:p>
        </p:txBody>
      </p:sp>
      <p:sp>
        <p:nvSpPr>
          <p:cNvPr id="5" name="TextBox 4">
            <a:extLst>
              <a:ext uri="{FF2B5EF4-FFF2-40B4-BE49-F238E27FC236}">
                <a16:creationId xmlns:a16="http://schemas.microsoft.com/office/drawing/2014/main" id="{77A795EB-5E80-F4BA-A1EF-742691F24E67}"/>
              </a:ext>
            </a:extLst>
          </p:cNvPr>
          <p:cNvSpPr txBox="1"/>
          <p:nvPr/>
        </p:nvSpPr>
        <p:spPr>
          <a:xfrm>
            <a:off x="838200" y="1742420"/>
            <a:ext cx="8212494" cy="3970318"/>
          </a:xfrm>
          <a:prstGeom prst="rect">
            <a:avLst/>
          </a:prstGeom>
          <a:noFill/>
        </p:spPr>
        <p:txBody>
          <a:bodyPr wrap="square" anchor="ctr">
            <a:spAutoFit/>
          </a:bodyPr>
          <a:lstStyle/>
          <a:p>
            <a:pPr marL="457200" indent="-457200">
              <a:buFont typeface="Arial" panose="020B0604020202020204" pitchFamily="34" charset="0"/>
              <a:buChar char="•"/>
            </a:pPr>
            <a:r>
              <a:rPr lang="en-US" sz="2800" dirty="0"/>
              <a:t>Optimization algorithm for finding minimal loss  </a:t>
            </a:r>
          </a:p>
          <a:p>
            <a:pPr marL="457200" indent="-457200">
              <a:buFont typeface="Arial" panose="020B0604020202020204" pitchFamily="34" charset="0"/>
              <a:buChar char="•"/>
            </a:pPr>
            <a:r>
              <a:rPr lang="en-US" sz="2800" dirty="0"/>
              <a:t>Steps: </a:t>
            </a:r>
          </a:p>
          <a:p>
            <a:pPr marL="971550" lvl="1" indent="-514350">
              <a:buFont typeface="+mj-lt"/>
              <a:buAutoNum type="arabicPeriod"/>
            </a:pPr>
            <a:r>
              <a:rPr lang="en-US" sz="2800" dirty="0"/>
              <a:t>Calculate prediction error </a:t>
            </a:r>
          </a:p>
          <a:p>
            <a:pPr marL="971550" lvl="1" indent="-514350">
              <a:buFont typeface="+mj-lt"/>
              <a:buAutoNum type="arabicPeriod"/>
            </a:pPr>
            <a:r>
              <a:rPr lang="en-US" sz="2800" dirty="0"/>
              <a:t>Compute gradients </a:t>
            </a:r>
          </a:p>
          <a:p>
            <a:pPr marL="971550" lvl="1" indent="-514350">
              <a:buFont typeface="+mj-lt"/>
              <a:buAutoNum type="arabicPeriod"/>
            </a:pPr>
            <a:r>
              <a:rPr lang="en-US" sz="2800" dirty="0"/>
              <a:t>Update weights</a:t>
            </a:r>
          </a:p>
          <a:p>
            <a:pPr marL="971550" lvl="1" indent="-514350">
              <a:buFont typeface="+mj-lt"/>
              <a:buAutoNum type="arabicPeriod"/>
            </a:pPr>
            <a:r>
              <a:rPr lang="en-US" sz="2800" dirty="0"/>
              <a:t>Repeat until convergence </a:t>
            </a:r>
          </a:p>
          <a:p>
            <a:pPr marL="457200" indent="-457200">
              <a:buFont typeface="Arial" panose="020B0604020202020204" pitchFamily="34" charset="0"/>
              <a:buChar char="•"/>
            </a:pPr>
            <a:r>
              <a:rPr lang="en-US" sz="2800" dirty="0"/>
              <a:t>Types: Batch, Mini-batch, Stochastic</a:t>
            </a:r>
          </a:p>
          <a:p>
            <a:pPr marL="457200" indent="-457200">
              <a:buFont typeface="Arial" panose="020B0604020202020204" pitchFamily="34" charset="0"/>
              <a:buChar char="•"/>
            </a:pPr>
            <a:r>
              <a:rPr lang="en-US" sz="2800" dirty="0"/>
              <a:t>Challenges: Learning rate, Local minima</a:t>
            </a:r>
          </a:p>
          <a:p>
            <a:endParaRPr lang="en-US" sz="2800" dirty="0"/>
          </a:p>
        </p:txBody>
      </p:sp>
      <p:pic>
        <p:nvPicPr>
          <p:cNvPr id="8" name="Content Placeholder 7">
            <a:extLst>
              <a:ext uri="{FF2B5EF4-FFF2-40B4-BE49-F238E27FC236}">
                <a16:creationId xmlns:a16="http://schemas.microsoft.com/office/drawing/2014/main" id="{E224F0CB-EB3B-D7EE-F700-405EC6154940}"/>
              </a:ext>
            </a:extLst>
          </p:cNvPr>
          <p:cNvPicPr>
            <a:picLocks noGrp="1" noChangeAspect="1"/>
          </p:cNvPicPr>
          <p:nvPr>
            <p:ph idx="1"/>
          </p:nvPr>
        </p:nvPicPr>
        <p:blipFill>
          <a:blip r:embed="rId3"/>
          <a:stretch>
            <a:fillRect/>
          </a:stretch>
        </p:blipFill>
        <p:spPr>
          <a:xfrm>
            <a:off x="7725745" y="2568592"/>
            <a:ext cx="4236097" cy="2317974"/>
          </a:xfrm>
          <a:prstGeom prst="rect">
            <a:avLst/>
          </a:prstGeom>
        </p:spPr>
      </p:pic>
    </p:spTree>
    <p:extLst>
      <p:ext uri="{BB962C8B-B14F-4D97-AF65-F5344CB8AC3E}">
        <p14:creationId xmlns:p14="http://schemas.microsoft.com/office/powerpoint/2010/main" val="37368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3AE3-C3CB-738B-1404-217C859C457A}"/>
              </a:ext>
            </a:extLst>
          </p:cNvPr>
          <p:cNvSpPr>
            <a:spLocks noGrp="1"/>
          </p:cNvSpPr>
          <p:nvPr>
            <p:ph type="title"/>
          </p:nvPr>
        </p:nvSpPr>
        <p:spPr>
          <a:xfrm>
            <a:off x="0" y="62784"/>
            <a:ext cx="12192000" cy="1001485"/>
          </a:xfrm>
        </p:spPr>
        <p:txBody>
          <a:bodyPr/>
          <a:lstStyle/>
          <a:p>
            <a:r>
              <a:rPr lang="en-US" b="1" dirty="0"/>
              <a:t> Agenda</a:t>
            </a:r>
          </a:p>
        </p:txBody>
      </p:sp>
      <p:graphicFrame>
        <p:nvGraphicFramePr>
          <p:cNvPr id="4" name="Diagram 3">
            <a:extLst>
              <a:ext uri="{FF2B5EF4-FFF2-40B4-BE49-F238E27FC236}">
                <a16:creationId xmlns:a16="http://schemas.microsoft.com/office/drawing/2014/main" id="{5DEC5B9D-9F40-E72C-6621-25672BB883C8}"/>
              </a:ext>
            </a:extLst>
          </p:cNvPr>
          <p:cNvGraphicFramePr/>
          <p:nvPr>
            <p:extLst>
              <p:ext uri="{D42A27DB-BD31-4B8C-83A1-F6EECF244321}">
                <p14:modId xmlns:p14="http://schemas.microsoft.com/office/powerpoint/2010/main" val="3844050101"/>
              </p:ext>
            </p:extLst>
          </p:nvPr>
        </p:nvGraphicFramePr>
        <p:xfrm>
          <a:off x="1441449" y="1611086"/>
          <a:ext cx="9309101" cy="4506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809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E8F4-FF22-6312-4213-4AAA7611BA06}"/>
              </a:ext>
            </a:extLst>
          </p:cNvPr>
          <p:cNvSpPr>
            <a:spLocks noGrp="1"/>
          </p:cNvSpPr>
          <p:nvPr>
            <p:ph type="title"/>
          </p:nvPr>
        </p:nvSpPr>
        <p:spPr/>
        <p:txBody>
          <a:bodyPr>
            <a:normAutofit/>
          </a:bodyPr>
          <a:lstStyle/>
          <a:p>
            <a:r>
              <a:rPr lang="en-US" b="1" dirty="0"/>
              <a:t>Backpropagation &amp; Gradient Descent: Partners in Learning</a:t>
            </a:r>
            <a:endParaRPr lang="en-US" dirty="0"/>
          </a:p>
        </p:txBody>
      </p:sp>
      <p:sp>
        <p:nvSpPr>
          <p:cNvPr id="3" name="Content Placeholder 2">
            <a:extLst>
              <a:ext uri="{FF2B5EF4-FFF2-40B4-BE49-F238E27FC236}">
                <a16:creationId xmlns:a16="http://schemas.microsoft.com/office/drawing/2014/main" id="{5D554FDC-77AE-A0BD-B275-6C65CABCEE6B}"/>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1" dirty="0">
                <a:solidFill>
                  <a:schemeClr val="accent3">
                    <a:lumMod val="60000"/>
                    <a:lumOff val="40000"/>
                  </a:schemeClr>
                </a:solidFill>
                <a:latin typeface="+mn-lt"/>
              </a:rPr>
              <a:t>Gradient Descent = The Strategy</a:t>
            </a:r>
            <a:endParaRPr lang="en-US" dirty="0">
              <a:solidFill>
                <a:schemeClr val="accent3">
                  <a:lumMod val="60000"/>
                  <a:lumOff val="40000"/>
                </a:schemeClr>
              </a:solidFill>
              <a:latin typeface="+mn-lt"/>
            </a:endParaRPr>
          </a:p>
          <a:p>
            <a:pPr marL="742950" lvl="1" indent="-285750">
              <a:buFont typeface="Arial" panose="020B0604020202020204" pitchFamily="34" charset="0"/>
              <a:buChar char="•"/>
            </a:pPr>
            <a:r>
              <a:rPr lang="en-US" dirty="0">
                <a:latin typeface="+mn-lt"/>
              </a:rPr>
              <a:t>Finding the best way to improve.</a:t>
            </a:r>
          </a:p>
          <a:p>
            <a:pPr marL="742950" lvl="1" indent="-285750">
              <a:buFont typeface="Arial" panose="020B0604020202020204" pitchFamily="34" charset="0"/>
              <a:buChar char="•"/>
            </a:pPr>
            <a:r>
              <a:rPr lang="en-US" dirty="0">
                <a:latin typeface="+mn-lt"/>
              </a:rPr>
              <a:t>Deciding how big the changes should be.</a:t>
            </a:r>
          </a:p>
          <a:p>
            <a:pPr marL="742950" lvl="1" indent="-285750">
              <a:buFont typeface="Arial" panose="020B0604020202020204" pitchFamily="34" charset="0"/>
              <a:buChar char="•"/>
            </a:pPr>
            <a:r>
              <a:rPr lang="en-US" dirty="0">
                <a:latin typeface="+mn-lt"/>
              </a:rPr>
              <a:t>Moving toward better performance.</a:t>
            </a:r>
          </a:p>
          <a:p>
            <a:pPr>
              <a:buFont typeface="Arial" panose="020B0604020202020204" pitchFamily="34" charset="0"/>
              <a:buChar char="•"/>
            </a:pPr>
            <a:r>
              <a:rPr lang="en-US" b="1" dirty="0">
                <a:solidFill>
                  <a:schemeClr val="accent3">
                    <a:lumMod val="60000"/>
                    <a:lumOff val="40000"/>
                  </a:schemeClr>
                </a:solidFill>
                <a:latin typeface="+mn-lt"/>
              </a:rPr>
              <a:t>Backpropagation = The Feedback System</a:t>
            </a:r>
            <a:endParaRPr lang="en-US" dirty="0">
              <a:solidFill>
                <a:schemeClr val="accent3">
                  <a:lumMod val="60000"/>
                  <a:lumOff val="40000"/>
                </a:schemeClr>
              </a:solidFill>
              <a:latin typeface="+mn-lt"/>
            </a:endParaRPr>
          </a:p>
          <a:p>
            <a:pPr marL="742950" lvl="1" indent="-285750">
              <a:buFont typeface="Arial" panose="020B0604020202020204" pitchFamily="34" charset="0"/>
              <a:buChar char="•"/>
            </a:pPr>
            <a:r>
              <a:rPr lang="en-US" dirty="0">
                <a:latin typeface="+mn-lt"/>
              </a:rPr>
              <a:t>Figuring out what went wrong.</a:t>
            </a:r>
          </a:p>
          <a:p>
            <a:pPr marL="742950" lvl="1" indent="-285750">
              <a:buFont typeface="Arial" panose="020B0604020202020204" pitchFamily="34" charset="0"/>
              <a:buChar char="•"/>
            </a:pPr>
            <a:r>
              <a:rPr lang="en-US" dirty="0">
                <a:latin typeface="+mn-lt"/>
              </a:rPr>
              <a:t>Identifying who needs improvement.</a:t>
            </a:r>
          </a:p>
          <a:p>
            <a:pPr marL="742950" lvl="1" indent="-285750">
              <a:buFont typeface="Arial" panose="020B0604020202020204" pitchFamily="34" charset="0"/>
              <a:buChar char="•"/>
            </a:pPr>
            <a:r>
              <a:rPr lang="en-US" dirty="0">
                <a:latin typeface="+mn-lt"/>
              </a:rPr>
              <a:t>Passing feedback to all players.</a:t>
            </a:r>
          </a:p>
          <a:p>
            <a:r>
              <a:rPr lang="en-US" b="1" dirty="0">
                <a:solidFill>
                  <a:schemeClr val="accent3">
                    <a:lumMod val="60000"/>
                    <a:lumOff val="40000"/>
                  </a:schemeClr>
                </a:solidFill>
                <a:latin typeface="+mn-lt"/>
              </a:rPr>
              <a:t>Together They Work Like This:</a:t>
            </a:r>
          </a:p>
          <a:p>
            <a:pPr lvl="1">
              <a:buFont typeface="+mj-lt"/>
              <a:buAutoNum type="arabicPeriod"/>
            </a:pPr>
            <a:r>
              <a:rPr lang="en-US" dirty="0">
                <a:latin typeface="+mn-lt"/>
              </a:rPr>
              <a:t>Team plays the game (Forward Pass).</a:t>
            </a:r>
          </a:p>
          <a:p>
            <a:pPr lvl="1">
              <a:buFont typeface="+mj-lt"/>
              <a:buAutoNum type="arabicPeriod"/>
            </a:pPr>
            <a:r>
              <a:rPr lang="en-US" dirty="0">
                <a:latin typeface="+mn-lt"/>
              </a:rPr>
              <a:t>Coach analyzes mistakes (Backpropagation).</a:t>
            </a:r>
          </a:p>
          <a:p>
            <a:pPr lvl="1">
              <a:buFont typeface="+mj-lt"/>
              <a:buAutoNum type="arabicPeriod"/>
            </a:pPr>
            <a:r>
              <a:rPr lang="en-US" dirty="0">
                <a:latin typeface="+mn-lt"/>
              </a:rPr>
              <a:t>Team adjusts their play (Gradient Descent).</a:t>
            </a:r>
          </a:p>
          <a:p>
            <a:pPr lvl="1">
              <a:buFont typeface="+mj-lt"/>
              <a:buAutoNum type="arabicPeriod"/>
            </a:pPr>
            <a:r>
              <a:rPr lang="en-US" dirty="0">
                <a:latin typeface="+mn-lt"/>
              </a:rPr>
              <a:t>Repeat until they're champions!</a:t>
            </a:r>
          </a:p>
          <a:p>
            <a:endParaRPr lang="en-US" dirty="0"/>
          </a:p>
        </p:txBody>
      </p:sp>
      <p:pic>
        <p:nvPicPr>
          <p:cNvPr id="4" name="Picture 3">
            <a:extLst>
              <a:ext uri="{FF2B5EF4-FFF2-40B4-BE49-F238E27FC236}">
                <a16:creationId xmlns:a16="http://schemas.microsoft.com/office/drawing/2014/main" id="{D7385893-5A18-FA6C-ADD4-CEA680A21AE2}"/>
              </a:ext>
            </a:extLst>
          </p:cNvPr>
          <p:cNvPicPr>
            <a:picLocks noChangeAspect="1"/>
          </p:cNvPicPr>
          <p:nvPr/>
        </p:nvPicPr>
        <p:blipFill>
          <a:blip r:embed="rId3"/>
          <a:stretch>
            <a:fillRect/>
          </a:stretch>
        </p:blipFill>
        <p:spPr>
          <a:xfrm>
            <a:off x="7892143" y="2162386"/>
            <a:ext cx="3677816" cy="3677816"/>
          </a:xfrm>
          <a:prstGeom prst="rect">
            <a:avLst/>
          </a:prstGeom>
        </p:spPr>
      </p:pic>
    </p:spTree>
    <p:extLst>
      <p:ext uri="{BB962C8B-B14F-4D97-AF65-F5344CB8AC3E}">
        <p14:creationId xmlns:p14="http://schemas.microsoft.com/office/powerpoint/2010/main" val="1093804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917F-3CD2-3042-58BE-C5F2A71A3BD3}"/>
              </a:ext>
            </a:extLst>
          </p:cNvPr>
          <p:cNvSpPr>
            <a:spLocks noGrp="1"/>
          </p:cNvSpPr>
          <p:nvPr>
            <p:ph type="title"/>
          </p:nvPr>
        </p:nvSpPr>
        <p:spPr/>
        <p:txBody>
          <a:bodyPr/>
          <a:lstStyle/>
          <a:p>
            <a:pPr algn="ctr"/>
            <a:r>
              <a:rPr lang="en-US" dirty="0"/>
              <a:t>Applications of  Deep Learning</a:t>
            </a:r>
          </a:p>
        </p:txBody>
      </p:sp>
      <p:pic>
        <p:nvPicPr>
          <p:cNvPr id="4" name="Content Placeholder 3" descr="Application of Machine Learning | tutorialforbeginner.com">
            <a:extLst>
              <a:ext uri="{FF2B5EF4-FFF2-40B4-BE49-F238E27FC236}">
                <a16:creationId xmlns:a16="http://schemas.microsoft.com/office/drawing/2014/main" id="{38AFD3B4-5BCD-4BB6-FBDE-8C58CFB5BB94}"/>
              </a:ext>
            </a:extLst>
          </p:cNvPr>
          <p:cNvPicPr>
            <a:picLocks noGrp="1" noChangeAspect="1"/>
          </p:cNvPicPr>
          <p:nvPr>
            <p:ph idx="1"/>
          </p:nvPr>
        </p:nvPicPr>
        <p:blipFill>
          <a:blip r:embed="rId2"/>
          <a:stretch>
            <a:fillRect/>
          </a:stretch>
        </p:blipFill>
        <p:spPr>
          <a:xfrm>
            <a:off x="3155831" y="1394304"/>
            <a:ext cx="5894714" cy="5041451"/>
          </a:xfrm>
        </p:spPr>
      </p:pic>
    </p:spTree>
    <p:extLst>
      <p:ext uri="{BB962C8B-B14F-4D97-AF65-F5344CB8AC3E}">
        <p14:creationId xmlns:p14="http://schemas.microsoft.com/office/powerpoint/2010/main" val="62220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4E5F-2E42-CA34-7B5C-BF8FAC0DED2D}"/>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3600" kern="1200" dirty="0">
                <a:solidFill>
                  <a:schemeClr val="tx2"/>
                </a:solidFill>
                <a:latin typeface="+mj-lt"/>
                <a:ea typeface="+mj-ea"/>
                <a:cs typeface="+mj-cs"/>
              </a:rPr>
              <a:t>Key Takeaways from Deep Learning</a:t>
            </a:r>
          </a:p>
        </p:txBody>
      </p:sp>
      <p:pic>
        <p:nvPicPr>
          <p:cNvPr id="18" name="Graphic 17" descr="Brain">
            <a:extLst>
              <a:ext uri="{FF2B5EF4-FFF2-40B4-BE49-F238E27FC236}">
                <a16:creationId xmlns:a16="http://schemas.microsoft.com/office/drawing/2014/main" id="{47292473-62B5-E7D3-6C4A-1D307EBC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4" name="Content Placeholder 3">
            <a:extLst>
              <a:ext uri="{FF2B5EF4-FFF2-40B4-BE49-F238E27FC236}">
                <a16:creationId xmlns:a16="http://schemas.microsoft.com/office/drawing/2014/main" id="{93E51A74-204E-BE91-CF5E-93CAD3FE3EE7}"/>
              </a:ext>
            </a:extLst>
          </p:cNvPr>
          <p:cNvSpPr>
            <a:spLocks noGrp="1"/>
          </p:cNvSpPr>
          <p:nvPr>
            <p:ph sz="half" idx="2"/>
          </p:nvPr>
        </p:nvSpPr>
        <p:spPr>
          <a:xfrm>
            <a:off x="6090574" y="2421682"/>
            <a:ext cx="4977578" cy="3639289"/>
          </a:xfrm>
        </p:spPr>
        <p:txBody>
          <a:bodyPr vert="horz" lIns="91440" tIns="45720" rIns="91440" bIns="45720" rtlCol="0" anchor="ctr">
            <a:normAutofit/>
          </a:bodyPr>
          <a:lstStyle/>
          <a:p>
            <a:pPr>
              <a:buSzPct val="87000"/>
            </a:pPr>
            <a:r>
              <a:rPr lang="en-US" sz="1800">
                <a:solidFill>
                  <a:schemeClr val="tx2"/>
                </a:solidFill>
                <a:latin typeface="+mn-lt"/>
              </a:rPr>
              <a:t>Deep Learning leverages neural networks for complex tasks.</a:t>
            </a:r>
          </a:p>
          <a:p>
            <a:pPr>
              <a:buSzPct val="87000"/>
            </a:pPr>
            <a:r>
              <a:rPr lang="en-US" sz="1800">
                <a:solidFill>
                  <a:schemeClr val="tx2"/>
                </a:solidFill>
                <a:latin typeface="+mn-lt"/>
              </a:rPr>
              <a:t>AI, ML, and DL are interconnected yet distinct fields.</a:t>
            </a:r>
          </a:p>
          <a:p>
            <a:pPr>
              <a:buSzPct val="87000"/>
            </a:pPr>
            <a:r>
              <a:rPr lang="en-US" sz="1800">
                <a:solidFill>
                  <a:schemeClr val="tx2"/>
                </a:solidFill>
                <a:latin typeface="+mn-lt"/>
              </a:rPr>
              <a:t>Successful deep learning requires extensive data and computational power.</a:t>
            </a:r>
          </a:p>
          <a:p>
            <a:pPr>
              <a:buSzPct val="87000"/>
            </a:pPr>
            <a:r>
              <a:rPr lang="en-US" sz="1800">
                <a:solidFill>
                  <a:schemeClr val="tx2"/>
                </a:solidFill>
                <a:latin typeface="+mn-lt"/>
              </a:rPr>
              <a:t>Activation functions play a crucial role in neural network performance.</a:t>
            </a:r>
          </a:p>
          <a:p>
            <a:pPr>
              <a:buSzPct val="87000"/>
            </a:pPr>
            <a:r>
              <a:rPr lang="en-US" sz="1800">
                <a:solidFill>
                  <a:schemeClr val="tx2"/>
                </a:solidFill>
                <a:latin typeface="+mn-lt"/>
              </a:rPr>
              <a:t>Backpropagation and gradient descent are essential for model training.</a:t>
            </a:r>
          </a:p>
        </p:txBody>
      </p:sp>
      <p:grpSp>
        <p:nvGrpSpPr>
          <p:cNvPr id="25" name="Group 2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6" name="Freeform: Shape 2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76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9F5D7BB-B447-B95C-201D-4E97B776E7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1106" y="3280117"/>
            <a:ext cx="3432694" cy="3432694"/>
          </a:xfrm>
          <a:prstGeom prst="rect">
            <a:avLst/>
          </a:prstGeom>
          <a:ln>
            <a:noFill/>
          </a:ln>
          <a:effectLst>
            <a:softEdge rad="112500"/>
          </a:effectLst>
        </p:spPr>
      </p:pic>
      <p:sp>
        <p:nvSpPr>
          <p:cNvPr id="2" name="Title 1">
            <a:extLst>
              <a:ext uri="{FF2B5EF4-FFF2-40B4-BE49-F238E27FC236}">
                <a16:creationId xmlns:a16="http://schemas.microsoft.com/office/drawing/2014/main" id="{AE1D8A83-1426-8684-E76D-D3464F65E1C0}"/>
              </a:ext>
            </a:extLst>
          </p:cNvPr>
          <p:cNvSpPr>
            <a:spLocks noGrp="1"/>
          </p:cNvSpPr>
          <p:nvPr>
            <p:ph type="title"/>
          </p:nvPr>
        </p:nvSpPr>
        <p:spPr/>
        <p:txBody>
          <a:bodyPr/>
          <a:lstStyle/>
          <a:p>
            <a:pPr algn="ctr"/>
            <a:r>
              <a:rPr lang="en-US" dirty="0"/>
              <a:t>Deep Learning Burning Question:</a:t>
            </a:r>
          </a:p>
        </p:txBody>
      </p:sp>
      <p:sp>
        <p:nvSpPr>
          <p:cNvPr id="6" name="Speech Bubble: Oval 5">
            <a:extLst>
              <a:ext uri="{FF2B5EF4-FFF2-40B4-BE49-F238E27FC236}">
                <a16:creationId xmlns:a16="http://schemas.microsoft.com/office/drawing/2014/main" id="{F2C8210C-D729-982E-9EC5-B33471B31C5A}"/>
              </a:ext>
            </a:extLst>
          </p:cNvPr>
          <p:cNvSpPr/>
          <p:nvPr/>
        </p:nvSpPr>
        <p:spPr>
          <a:xfrm>
            <a:off x="1972954" y="1913372"/>
            <a:ext cx="4595882" cy="3432694"/>
          </a:xfrm>
          <a:prstGeom prst="wedgeEllipseCallout">
            <a:avLst>
              <a:gd name="adj1" fmla="val 103515"/>
              <a:gd name="adj2" fmla="val 36911"/>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lumMod val="60000"/>
                    <a:lumOff val="40000"/>
                  </a:schemeClr>
                </a:solidFill>
              </a:rPr>
              <a:t>Can we design computers that mimic the human brain?</a:t>
            </a:r>
          </a:p>
          <a:p>
            <a:pPr algn="ctr"/>
            <a:r>
              <a:rPr lang="en-US" sz="2800" b="1" dirty="0">
                <a:solidFill>
                  <a:schemeClr val="tx2">
                    <a:lumMod val="60000"/>
                    <a:lumOff val="40000"/>
                  </a:schemeClr>
                </a:solidFill>
              </a:rPr>
              <a:t>Should we?</a:t>
            </a:r>
          </a:p>
        </p:txBody>
      </p:sp>
    </p:spTree>
    <p:extLst>
      <p:ext uri="{BB962C8B-B14F-4D97-AF65-F5344CB8AC3E}">
        <p14:creationId xmlns:p14="http://schemas.microsoft.com/office/powerpoint/2010/main" val="53208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16F9-89D6-E5D3-3873-2AE28A94F011}"/>
              </a:ext>
            </a:extLst>
          </p:cNvPr>
          <p:cNvSpPr>
            <a:spLocks noGrp="1"/>
          </p:cNvSpPr>
          <p:nvPr>
            <p:ph type="title"/>
          </p:nvPr>
        </p:nvSpPr>
        <p:spPr>
          <a:xfrm>
            <a:off x="634878" y="325064"/>
            <a:ext cx="6585488" cy="5945107"/>
          </a:xfrm>
        </p:spPr>
        <p:txBody>
          <a:bodyPr>
            <a:normAutofit/>
          </a:bodyPr>
          <a:lstStyle/>
          <a:p>
            <a:r>
              <a:rPr lang="en-US" dirty="0"/>
              <a:t>Deep Learning </a:t>
            </a:r>
            <a:br>
              <a:rPr lang="en-US" dirty="0"/>
            </a:br>
            <a:r>
              <a:rPr lang="en-US" dirty="0"/>
              <a:t>Introduction and Definition </a:t>
            </a:r>
          </a:p>
        </p:txBody>
      </p:sp>
    </p:spTree>
    <p:extLst>
      <p:ext uri="{BB962C8B-B14F-4D97-AF65-F5344CB8AC3E}">
        <p14:creationId xmlns:p14="http://schemas.microsoft.com/office/powerpoint/2010/main" val="404329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009F55-916F-00B5-5FCB-2854DED6E6B2}"/>
              </a:ext>
            </a:extLst>
          </p:cNvPr>
          <p:cNvSpPr>
            <a:spLocks noGrp="1"/>
          </p:cNvSpPr>
          <p:nvPr>
            <p:ph type="title"/>
          </p:nvPr>
        </p:nvSpPr>
        <p:spPr>
          <a:xfrm>
            <a:off x="761803" y="350196"/>
            <a:ext cx="4646904" cy="1624520"/>
          </a:xfrm>
        </p:spPr>
        <p:txBody>
          <a:bodyPr anchor="ctr">
            <a:normAutofit/>
          </a:bodyPr>
          <a:lstStyle/>
          <a:p>
            <a:r>
              <a:rPr lang="en-US" sz="4000"/>
              <a:t>When We Ask AI  what is DL </a:t>
            </a:r>
          </a:p>
        </p:txBody>
      </p:sp>
      <p:sp>
        <p:nvSpPr>
          <p:cNvPr id="5" name="Content Placeholder 4">
            <a:extLst>
              <a:ext uri="{FF2B5EF4-FFF2-40B4-BE49-F238E27FC236}">
                <a16:creationId xmlns:a16="http://schemas.microsoft.com/office/drawing/2014/main" id="{629AA7C8-8678-E418-882E-1452FF025850}"/>
              </a:ext>
            </a:extLst>
          </p:cNvPr>
          <p:cNvSpPr>
            <a:spLocks noGrp="1"/>
          </p:cNvSpPr>
          <p:nvPr>
            <p:ph idx="1"/>
          </p:nvPr>
        </p:nvSpPr>
        <p:spPr>
          <a:xfrm>
            <a:off x="761802" y="1872344"/>
            <a:ext cx="5145512" cy="4484006"/>
          </a:xfrm>
        </p:spPr>
        <p:txBody>
          <a:bodyPr anchor="ctr">
            <a:normAutofit/>
          </a:bodyPr>
          <a:lstStyle/>
          <a:p>
            <a:r>
              <a:rPr lang="en-US" sz="2200" b="0" i="0" dirty="0">
                <a:effectLst/>
                <a:latin typeface="+mn-lt"/>
              </a:rPr>
              <a:t>Deep learning? Oh, that's just when computers decide to dive into the existential abyss of data and come out the other side with a Ph.D. in "I Can Predict Your Next Netflix Binge." It's like teaching a Roomba to navigate through your messy life, but instead of just avoiding your socks, it starts predicting where you'll drop them next. In essence, it's the art of making machines so smart, they start questioning why we even bother with socks in the first place.</a:t>
            </a:r>
            <a:endParaRPr lang="en-US" sz="2200" dirty="0">
              <a:latin typeface="+mn-lt"/>
            </a:endParaRPr>
          </a:p>
        </p:txBody>
      </p:sp>
      <p:pic>
        <p:nvPicPr>
          <p:cNvPr id="6" name="Picture 5">
            <a:extLst>
              <a:ext uri="{FF2B5EF4-FFF2-40B4-BE49-F238E27FC236}">
                <a16:creationId xmlns:a16="http://schemas.microsoft.com/office/drawing/2014/main" id="{19E41F92-13AB-FEE6-01DC-37DC659D5AE1}"/>
              </a:ext>
            </a:extLst>
          </p:cNvPr>
          <p:cNvPicPr>
            <a:picLocks noChangeAspect="1"/>
          </p:cNvPicPr>
          <p:nvPr/>
        </p:nvPicPr>
        <p:blipFill>
          <a:blip r:embed="rId3"/>
          <a:srcRect l="2380" r="8631"/>
          <a:stretch/>
        </p:blipFill>
        <p:spPr>
          <a:xfrm>
            <a:off x="6096000" y="1"/>
            <a:ext cx="6102825" cy="6858000"/>
          </a:xfrm>
          <a:prstGeom prst="ellipse">
            <a:avLst/>
          </a:prstGeom>
          <a:ln>
            <a:noFill/>
          </a:ln>
          <a:effectLst>
            <a:softEdge rad="112500"/>
          </a:effectLst>
        </p:spPr>
      </p:pic>
    </p:spTree>
    <p:extLst>
      <p:ext uri="{BB962C8B-B14F-4D97-AF65-F5344CB8AC3E}">
        <p14:creationId xmlns:p14="http://schemas.microsoft.com/office/powerpoint/2010/main" val="385652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5A4C4-D093-96D2-7A28-CC630C37B6D1}"/>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Deep Learning Definition</a:t>
            </a:r>
          </a:p>
        </p:txBody>
      </p:sp>
      <p:pic>
        <p:nvPicPr>
          <p:cNvPr id="5" name="Content Placeholder 4">
            <a:extLst>
              <a:ext uri="{FF2B5EF4-FFF2-40B4-BE49-F238E27FC236}">
                <a16:creationId xmlns:a16="http://schemas.microsoft.com/office/drawing/2014/main" id="{8BACC9A6-BCCF-05B8-4D51-3CAB5B24CD75}"/>
              </a:ext>
            </a:extLst>
          </p:cNvPr>
          <p:cNvPicPr>
            <a:picLocks noGrp="1" noChangeAspect="1"/>
          </p:cNvPicPr>
          <p:nvPr>
            <p:ph idx="4294967295"/>
          </p:nvPr>
        </p:nvPicPr>
        <p:blipFill>
          <a:blip r:embed="rId2"/>
          <a:stretch>
            <a:fillRect/>
          </a:stretch>
        </p:blipFill>
        <p:spPr>
          <a:xfrm>
            <a:off x="1930883" y="1675227"/>
            <a:ext cx="8330233" cy="4394199"/>
          </a:xfrm>
          <a:prstGeom prst="rect">
            <a:avLst/>
          </a:prstGeom>
        </p:spPr>
      </p:pic>
    </p:spTree>
    <p:extLst>
      <p:ext uri="{BB962C8B-B14F-4D97-AF65-F5344CB8AC3E}">
        <p14:creationId xmlns:p14="http://schemas.microsoft.com/office/powerpoint/2010/main" val="348502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149929" y="6276477"/>
            <a:ext cx="540808" cy="184679"/>
          </a:xfrm>
          <a:custGeom>
            <a:avLst/>
            <a:gdLst/>
            <a:ahLst/>
            <a:cxnLst/>
            <a:rect l="l" t="t" r="r" b="b"/>
            <a:pathLst>
              <a:path w="648969" h="221615">
                <a:moveTo>
                  <a:pt x="500418" y="175241"/>
                </a:moveTo>
                <a:lnTo>
                  <a:pt x="495473" y="175241"/>
                </a:lnTo>
                <a:lnTo>
                  <a:pt x="493707" y="177713"/>
                </a:lnTo>
                <a:lnTo>
                  <a:pt x="493707" y="196781"/>
                </a:lnTo>
                <a:lnTo>
                  <a:pt x="494225" y="198900"/>
                </a:lnTo>
                <a:lnTo>
                  <a:pt x="495284" y="201195"/>
                </a:lnTo>
                <a:lnTo>
                  <a:pt x="496179" y="203316"/>
                </a:lnTo>
                <a:lnTo>
                  <a:pt x="538502" y="219022"/>
                </a:lnTo>
                <a:lnTo>
                  <a:pt x="565950" y="221332"/>
                </a:lnTo>
                <a:lnTo>
                  <a:pt x="574793" y="221037"/>
                </a:lnTo>
                <a:lnTo>
                  <a:pt x="613459" y="211198"/>
                </a:lnTo>
                <a:lnTo>
                  <a:pt x="638547" y="189537"/>
                </a:lnTo>
                <a:lnTo>
                  <a:pt x="563477" y="189537"/>
                </a:lnTo>
                <a:lnTo>
                  <a:pt x="556452" y="189369"/>
                </a:lnTo>
                <a:lnTo>
                  <a:pt x="515524" y="180932"/>
                </a:lnTo>
                <a:lnTo>
                  <a:pt x="505009" y="176465"/>
                </a:lnTo>
                <a:lnTo>
                  <a:pt x="503432" y="175947"/>
                </a:lnTo>
                <a:lnTo>
                  <a:pt x="502019" y="175406"/>
                </a:lnTo>
                <a:lnTo>
                  <a:pt x="500418" y="175241"/>
                </a:lnTo>
                <a:close/>
              </a:path>
              <a:path w="648969" h="221615">
                <a:moveTo>
                  <a:pt x="579018" y="0"/>
                </a:moveTo>
                <a:lnTo>
                  <a:pt x="573719" y="0"/>
                </a:lnTo>
                <a:lnTo>
                  <a:pt x="566007" y="265"/>
                </a:lnTo>
                <a:lnTo>
                  <a:pt x="524990" y="12524"/>
                </a:lnTo>
                <a:lnTo>
                  <a:pt x="499834" y="41589"/>
                </a:lnTo>
                <a:lnTo>
                  <a:pt x="496179" y="61842"/>
                </a:lnTo>
                <a:lnTo>
                  <a:pt x="496933" y="70919"/>
                </a:lnTo>
                <a:lnTo>
                  <a:pt x="523249" y="109881"/>
                </a:lnTo>
                <a:lnTo>
                  <a:pt x="579913" y="130724"/>
                </a:lnTo>
                <a:lnTo>
                  <a:pt x="587852" y="133592"/>
                </a:lnTo>
                <a:lnTo>
                  <a:pt x="609936" y="169049"/>
                </a:lnTo>
                <a:lnTo>
                  <a:pt x="605862" y="176465"/>
                </a:lnTo>
                <a:lnTo>
                  <a:pt x="563477" y="189537"/>
                </a:lnTo>
                <a:lnTo>
                  <a:pt x="638547" y="189537"/>
                </a:lnTo>
                <a:lnTo>
                  <a:pt x="648788" y="155443"/>
                </a:lnTo>
                <a:lnTo>
                  <a:pt x="648097" y="146409"/>
                </a:lnTo>
                <a:lnTo>
                  <a:pt x="623272" y="109516"/>
                </a:lnTo>
                <a:lnTo>
                  <a:pt x="567904" y="89033"/>
                </a:lnTo>
                <a:lnTo>
                  <a:pt x="559219" y="85919"/>
                </a:lnTo>
                <a:lnTo>
                  <a:pt x="535032" y="49648"/>
                </a:lnTo>
                <a:lnTo>
                  <a:pt x="538752" y="42750"/>
                </a:lnTo>
                <a:lnTo>
                  <a:pt x="577440" y="31804"/>
                </a:lnTo>
                <a:lnTo>
                  <a:pt x="637132" y="31804"/>
                </a:lnTo>
                <a:lnTo>
                  <a:pt x="637132" y="21916"/>
                </a:lnTo>
                <a:lnTo>
                  <a:pt x="600045" y="2660"/>
                </a:lnTo>
                <a:lnTo>
                  <a:pt x="584316" y="353"/>
                </a:lnTo>
                <a:lnTo>
                  <a:pt x="579018" y="0"/>
                </a:lnTo>
                <a:close/>
              </a:path>
              <a:path w="648969" h="221615">
                <a:moveTo>
                  <a:pt x="637132" y="31804"/>
                </a:moveTo>
                <a:lnTo>
                  <a:pt x="577440" y="31804"/>
                </a:lnTo>
                <a:lnTo>
                  <a:pt x="589693" y="32368"/>
                </a:lnTo>
                <a:lnTo>
                  <a:pt x="601323" y="34061"/>
                </a:lnTo>
                <a:lnTo>
                  <a:pt x="612361" y="36879"/>
                </a:lnTo>
                <a:lnTo>
                  <a:pt x="622839" y="40820"/>
                </a:lnTo>
                <a:lnTo>
                  <a:pt x="626889" y="42750"/>
                </a:lnTo>
                <a:lnTo>
                  <a:pt x="629903" y="43645"/>
                </a:lnTo>
                <a:lnTo>
                  <a:pt x="635366" y="43645"/>
                </a:lnTo>
                <a:lnTo>
                  <a:pt x="637132" y="41173"/>
                </a:lnTo>
                <a:lnTo>
                  <a:pt x="637132" y="31804"/>
                </a:lnTo>
                <a:close/>
              </a:path>
              <a:path w="648969" h="221615">
                <a:moveTo>
                  <a:pt x="225386" y="6191"/>
                </a:moveTo>
                <a:lnTo>
                  <a:pt x="193948" y="6191"/>
                </a:lnTo>
                <a:lnTo>
                  <a:pt x="192005" y="8145"/>
                </a:lnTo>
                <a:lnTo>
                  <a:pt x="192005" y="13606"/>
                </a:lnTo>
                <a:lnTo>
                  <a:pt x="192712" y="16784"/>
                </a:lnTo>
                <a:lnTo>
                  <a:pt x="194125" y="21375"/>
                </a:lnTo>
                <a:lnTo>
                  <a:pt x="249405" y="203669"/>
                </a:lnTo>
                <a:lnTo>
                  <a:pt x="250653" y="208262"/>
                </a:lnTo>
                <a:lnTo>
                  <a:pt x="252419" y="211440"/>
                </a:lnTo>
                <a:lnTo>
                  <a:pt x="254349" y="212855"/>
                </a:lnTo>
                <a:lnTo>
                  <a:pt x="256304" y="214444"/>
                </a:lnTo>
                <a:lnTo>
                  <a:pt x="259294" y="215150"/>
                </a:lnTo>
                <a:lnTo>
                  <a:pt x="287928" y="215150"/>
                </a:lnTo>
                <a:lnTo>
                  <a:pt x="304717" y="173475"/>
                </a:lnTo>
                <a:lnTo>
                  <a:pt x="274506" y="173475"/>
                </a:lnTo>
                <a:lnTo>
                  <a:pt x="234922" y="17679"/>
                </a:lnTo>
                <a:lnTo>
                  <a:pt x="233510" y="13088"/>
                </a:lnTo>
                <a:lnTo>
                  <a:pt x="231932" y="9910"/>
                </a:lnTo>
                <a:lnTo>
                  <a:pt x="230166" y="8498"/>
                </a:lnTo>
                <a:lnTo>
                  <a:pt x="228400" y="6897"/>
                </a:lnTo>
                <a:lnTo>
                  <a:pt x="225386" y="6191"/>
                </a:lnTo>
                <a:close/>
              </a:path>
              <a:path w="648969" h="221615">
                <a:moveTo>
                  <a:pt x="366182" y="51578"/>
                </a:moveTo>
                <a:lnTo>
                  <a:pt x="333844" y="51578"/>
                </a:lnTo>
                <a:lnTo>
                  <a:pt x="370696" y="203669"/>
                </a:lnTo>
                <a:lnTo>
                  <a:pt x="371638" y="207909"/>
                </a:lnTo>
                <a:lnTo>
                  <a:pt x="373051" y="211087"/>
                </a:lnTo>
                <a:lnTo>
                  <a:pt x="376936" y="214268"/>
                </a:lnTo>
                <a:lnTo>
                  <a:pt x="380115" y="215150"/>
                </a:lnTo>
                <a:lnTo>
                  <a:pt x="408913" y="215150"/>
                </a:lnTo>
                <a:lnTo>
                  <a:pt x="411927" y="214444"/>
                </a:lnTo>
                <a:lnTo>
                  <a:pt x="413858" y="212855"/>
                </a:lnTo>
                <a:lnTo>
                  <a:pt x="415813" y="211440"/>
                </a:lnTo>
                <a:lnTo>
                  <a:pt x="417390" y="208262"/>
                </a:lnTo>
                <a:lnTo>
                  <a:pt x="418803" y="203669"/>
                </a:lnTo>
                <a:lnTo>
                  <a:pt x="427565" y="175594"/>
                </a:lnTo>
                <a:lnTo>
                  <a:pt x="395326" y="175594"/>
                </a:lnTo>
                <a:lnTo>
                  <a:pt x="366182" y="51578"/>
                </a:lnTo>
                <a:close/>
              </a:path>
              <a:path w="648969" h="221615">
                <a:moveTo>
                  <a:pt x="475692" y="6191"/>
                </a:moveTo>
                <a:lnTo>
                  <a:pt x="445670" y="6191"/>
                </a:lnTo>
                <a:lnTo>
                  <a:pt x="442656" y="6897"/>
                </a:lnTo>
                <a:lnTo>
                  <a:pt x="440890" y="8498"/>
                </a:lnTo>
                <a:lnTo>
                  <a:pt x="438935" y="9910"/>
                </a:lnTo>
                <a:lnTo>
                  <a:pt x="437358" y="13088"/>
                </a:lnTo>
                <a:lnTo>
                  <a:pt x="436110" y="17679"/>
                </a:lnTo>
                <a:lnTo>
                  <a:pt x="395326" y="175594"/>
                </a:lnTo>
                <a:lnTo>
                  <a:pt x="427565" y="175594"/>
                </a:lnTo>
                <a:lnTo>
                  <a:pt x="475692" y="21375"/>
                </a:lnTo>
                <a:lnTo>
                  <a:pt x="476399" y="18903"/>
                </a:lnTo>
                <a:lnTo>
                  <a:pt x="477270" y="15725"/>
                </a:lnTo>
                <a:lnTo>
                  <a:pt x="477623" y="14313"/>
                </a:lnTo>
                <a:lnTo>
                  <a:pt x="477623" y="8145"/>
                </a:lnTo>
                <a:lnTo>
                  <a:pt x="475692" y="6191"/>
                </a:lnTo>
                <a:close/>
              </a:path>
              <a:path w="648969" h="221615">
                <a:moveTo>
                  <a:pt x="348514" y="6191"/>
                </a:moveTo>
                <a:lnTo>
                  <a:pt x="320775" y="6191"/>
                </a:lnTo>
                <a:lnTo>
                  <a:pt x="317597" y="6897"/>
                </a:lnTo>
                <a:lnTo>
                  <a:pt x="315642" y="8498"/>
                </a:lnTo>
                <a:lnTo>
                  <a:pt x="313711" y="9910"/>
                </a:lnTo>
                <a:lnTo>
                  <a:pt x="312298" y="13088"/>
                </a:lnTo>
                <a:lnTo>
                  <a:pt x="311239" y="17679"/>
                </a:lnTo>
                <a:lnTo>
                  <a:pt x="274506" y="173475"/>
                </a:lnTo>
                <a:lnTo>
                  <a:pt x="304717" y="173475"/>
                </a:lnTo>
                <a:lnTo>
                  <a:pt x="333844" y="51578"/>
                </a:lnTo>
                <a:lnTo>
                  <a:pt x="366182" y="51578"/>
                </a:lnTo>
                <a:lnTo>
                  <a:pt x="358215" y="17679"/>
                </a:lnTo>
                <a:lnTo>
                  <a:pt x="356991" y="13088"/>
                </a:lnTo>
                <a:lnTo>
                  <a:pt x="355578" y="9910"/>
                </a:lnTo>
                <a:lnTo>
                  <a:pt x="353624" y="8498"/>
                </a:lnTo>
                <a:lnTo>
                  <a:pt x="351693" y="6897"/>
                </a:lnTo>
                <a:lnTo>
                  <a:pt x="348514" y="6191"/>
                </a:lnTo>
                <a:close/>
              </a:path>
              <a:path w="648969" h="221615">
                <a:moveTo>
                  <a:pt x="87082" y="91504"/>
                </a:moveTo>
                <a:lnTo>
                  <a:pt x="79132" y="91504"/>
                </a:lnTo>
                <a:lnTo>
                  <a:pt x="61910" y="92662"/>
                </a:lnTo>
                <a:lnTo>
                  <a:pt x="21371" y="109867"/>
                </a:lnTo>
                <a:lnTo>
                  <a:pt x="1327" y="143928"/>
                </a:lnTo>
                <a:lnTo>
                  <a:pt x="0" y="158268"/>
                </a:lnTo>
                <a:lnTo>
                  <a:pt x="1090" y="171747"/>
                </a:lnTo>
                <a:lnTo>
                  <a:pt x="26712" y="210986"/>
                </a:lnTo>
                <a:lnTo>
                  <a:pt x="64295" y="220449"/>
                </a:lnTo>
                <a:lnTo>
                  <a:pt x="84230" y="218427"/>
                </a:lnTo>
                <a:lnTo>
                  <a:pt x="102427" y="212347"/>
                </a:lnTo>
                <a:lnTo>
                  <a:pt x="118868" y="202194"/>
                </a:lnTo>
                <a:lnTo>
                  <a:pt x="131906" y="189537"/>
                </a:lnTo>
                <a:lnTo>
                  <a:pt x="74187" y="189537"/>
                </a:lnTo>
                <a:lnTo>
                  <a:pt x="66597" y="189007"/>
                </a:lnTo>
                <a:lnTo>
                  <a:pt x="40802" y="156149"/>
                </a:lnTo>
                <a:lnTo>
                  <a:pt x="41528" y="147809"/>
                </a:lnTo>
                <a:lnTo>
                  <a:pt x="76404" y="120159"/>
                </a:lnTo>
                <a:lnTo>
                  <a:pt x="87435" y="119589"/>
                </a:lnTo>
                <a:lnTo>
                  <a:pt x="169749" y="119589"/>
                </a:lnTo>
                <a:lnTo>
                  <a:pt x="169749" y="98567"/>
                </a:lnTo>
                <a:lnTo>
                  <a:pt x="131065" y="98567"/>
                </a:lnTo>
                <a:lnTo>
                  <a:pt x="124110" y="96951"/>
                </a:lnTo>
                <a:lnTo>
                  <a:pt x="117287" y="95530"/>
                </a:lnTo>
                <a:lnTo>
                  <a:pt x="110596" y="94303"/>
                </a:lnTo>
                <a:lnTo>
                  <a:pt x="104038" y="93270"/>
                </a:lnTo>
                <a:lnTo>
                  <a:pt x="95384" y="92046"/>
                </a:lnTo>
                <a:lnTo>
                  <a:pt x="87082" y="91504"/>
                </a:lnTo>
                <a:close/>
              </a:path>
              <a:path w="648969" h="221615">
                <a:moveTo>
                  <a:pt x="178102" y="187953"/>
                </a:moveTo>
                <a:lnTo>
                  <a:pt x="133538" y="187953"/>
                </a:lnTo>
                <a:lnTo>
                  <a:pt x="136011" y="193071"/>
                </a:lnTo>
                <a:lnTo>
                  <a:pt x="138483" y="197840"/>
                </a:lnTo>
                <a:lnTo>
                  <a:pt x="140779" y="201727"/>
                </a:lnTo>
                <a:lnTo>
                  <a:pt x="143077" y="205788"/>
                </a:lnTo>
                <a:lnTo>
                  <a:pt x="145903" y="209322"/>
                </a:lnTo>
                <a:lnTo>
                  <a:pt x="151378" y="214797"/>
                </a:lnTo>
                <a:lnTo>
                  <a:pt x="153676" y="216033"/>
                </a:lnTo>
                <a:lnTo>
                  <a:pt x="158091" y="216033"/>
                </a:lnTo>
                <a:lnTo>
                  <a:pt x="160210" y="215327"/>
                </a:lnTo>
                <a:lnTo>
                  <a:pt x="177169" y="204022"/>
                </a:lnTo>
                <a:lnTo>
                  <a:pt x="180171" y="201727"/>
                </a:lnTo>
                <a:lnTo>
                  <a:pt x="181760" y="199429"/>
                </a:lnTo>
                <a:lnTo>
                  <a:pt x="181760" y="195366"/>
                </a:lnTo>
                <a:lnTo>
                  <a:pt x="181231" y="193601"/>
                </a:lnTo>
                <a:lnTo>
                  <a:pt x="180171" y="191659"/>
                </a:lnTo>
                <a:lnTo>
                  <a:pt x="178102" y="187953"/>
                </a:lnTo>
                <a:close/>
              </a:path>
              <a:path w="648969" h="221615">
                <a:moveTo>
                  <a:pt x="169749" y="119589"/>
                </a:moveTo>
                <a:lnTo>
                  <a:pt x="94501" y="119589"/>
                </a:lnTo>
                <a:lnTo>
                  <a:pt x="101919" y="119942"/>
                </a:lnTo>
                <a:lnTo>
                  <a:pt x="109515" y="121002"/>
                </a:lnTo>
                <a:lnTo>
                  <a:pt x="116932" y="121896"/>
                </a:lnTo>
                <a:lnTo>
                  <a:pt x="124176" y="123309"/>
                </a:lnTo>
                <a:lnTo>
                  <a:pt x="131065" y="124886"/>
                </a:lnTo>
                <a:lnTo>
                  <a:pt x="130943" y="143928"/>
                </a:lnTo>
                <a:lnTo>
                  <a:pt x="130359" y="149628"/>
                </a:lnTo>
                <a:lnTo>
                  <a:pt x="128767" y="155089"/>
                </a:lnTo>
                <a:lnTo>
                  <a:pt x="127355" y="160739"/>
                </a:lnTo>
                <a:lnTo>
                  <a:pt x="89908" y="188125"/>
                </a:lnTo>
                <a:lnTo>
                  <a:pt x="81958" y="189537"/>
                </a:lnTo>
                <a:lnTo>
                  <a:pt x="131906" y="189537"/>
                </a:lnTo>
                <a:lnTo>
                  <a:pt x="133538" y="187953"/>
                </a:lnTo>
                <a:lnTo>
                  <a:pt x="178102" y="187953"/>
                </a:lnTo>
                <a:lnTo>
                  <a:pt x="176813" y="185646"/>
                </a:lnTo>
                <a:lnTo>
                  <a:pt x="174341" y="179996"/>
                </a:lnTo>
                <a:lnTo>
                  <a:pt x="172575" y="174699"/>
                </a:lnTo>
                <a:lnTo>
                  <a:pt x="170632" y="169567"/>
                </a:lnTo>
                <a:lnTo>
                  <a:pt x="169749" y="162505"/>
                </a:lnTo>
                <a:lnTo>
                  <a:pt x="169749" y="119589"/>
                </a:lnTo>
                <a:close/>
              </a:path>
              <a:path w="648969" h="221615">
                <a:moveTo>
                  <a:pt x="159962" y="32510"/>
                </a:moveTo>
                <a:lnTo>
                  <a:pt x="81604" y="32510"/>
                </a:lnTo>
                <a:lnTo>
                  <a:pt x="94226" y="33204"/>
                </a:lnTo>
                <a:lnTo>
                  <a:pt x="104811" y="35273"/>
                </a:lnTo>
                <a:lnTo>
                  <a:pt x="130370" y="68779"/>
                </a:lnTo>
                <a:lnTo>
                  <a:pt x="131065" y="98567"/>
                </a:lnTo>
                <a:lnTo>
                  <a:pt x="169749" y="98567"/>
                </a:lnTo>
                <a:lnTo>
                  <a:pt x="169749" y="77027"/>
                </a:lnTo>
                <a:lnTo>
                  <a:pt x="168526" y="58903"/>
                </a:lnTo>
                <a:lnTo>
                  <a:pt x="164868" y="43221"/>
                </a:lnTo>
                <a:lnTo>
                  <a:pt x="159962" y="32510"/>
                </a:lnTo>
                <a:close/>
              </a:path>
              <a:path w="648969" h="221615">
                <a:moveTo>
                  <a:pt x="88671" y="0"/>
                </a:moveTo>
                <a:lnTo>
                  <a:pt x="43617" y="6957"/>
                </a:lnTo>
                <a:lnTo>
                  <a:pt x="15719" y="20151"/>
                </a:lnTo>
                <a:lnTo>
                  <a:pt x="14483" y="21916"/>
                </a:lnTo>
                <a:lnTo>
                  <a:pt x="13953" y="24553"/>
                </a:lnTo>
                <a:lnTo>
                  <a:pt x="13953" y="44869"/>
                </a:lnTo>
                <a:lnTo>
                  <a:pt x="15719" y="47341"/>
                </a:lnTo>
                <a:lnTo>
                  <a:pt x="19781" y="47341"/>
                </a:lnTo>
                <a:lnTo>
                  <a:pt x="21017" y="47176"/>
                </a:lnTo>
                <a:lnTo>
                  <a:pt x="22607" y="46823"/>
                </a:lnTo>
                <a:lnTo>
                  <a:pt x="24375" y="46282"/>
                </a:lnTo>
                <a:lnTo>
                  <a:pt x="27024" y="45411"/>
                </a:lnTo>
                <a:lnTo>
                  <a:pt x="30910" y="43645"/>
                </a:lnTo>
                <a:lnTo>
                  <a:pt x="37170" y="41336"/>
                </a:lnTo>
                <a:lnTo>
                  <a:pt x="75373" y="32709"/>
                </a:lnTo>
                <a:lnTo>
                  <a:pt x="81604" y="32510"/>
                </a:lnTo>
                <a:lnTo>
                  <a:pt x="159962" y="32510"/>
                </a:lnTo>
                <a:lnTo>
                  <a:pt x="158793" y="29958"/>
                </a:lnTo>
                <a:lnTo>
                  <a:pt x="150317" y="19091"/>
                </a:lnTo>
                <a:lnTo>
                  <a:pt x="139095" y="10745"/>
                </a:lnTo>
                <a:lnTo>
                  <a:pt x="125058" y="4778"/>
                </a:lnTo>
                <a:lnTo>
                  <a:pt x="108239" y="1195"/>
                </a:lnTo>
                <a:lnTo>
                  <a:pt x="88671" y="0"/>
                </a:lnTo>
                <a:close/>
              </a:path>
            </a:pathLst>
          </a:custGeom>
          <a:solidFill>
            <a:srgbClr val="FDFDFD"/>
          </a:solidFill>
        </p:spPr>
        <p:txBody>
          <a:bodyPr wrap="square" lIns="0" tIns="0" rIns="0" bIns="0" rtlCol="0"/>
          <a:lstStyle/>
          <a:p>
            <a:endParaRPr sz="1500"/>
          </a:p>
        </p:txBody>
      </p:sp>
      <p:sp>
        <p:nvSpPr>
          <p:cNvPr id="9" name="object 9"/>
          <p:cNvSpPr txBox="1"/>
          <p:nvPr/>
        </p:nvSpPr>
        <p:spPr>
          <a:xfrm>
            <a:off x="1114425" y="6458034"/>
            <a:ext cx="2837392" cy="118559"/>
          </a:xfrm>
          <a:prstGeom prst="rect">
            <a:avLst/>
          </a:prstGeom>
        </p:spPr>
        <p:txBody>
          <a:bodyPr vert="horz" wrap="square" lIns="0" tIns="9525" rIns="0" bIns="0" rtlCol="0">
            <a:spAutoFit/>
          </a:bodyPr>
          <a:lstStyle/>
          <a:p>
            <a:pPr marL="10583">
              <a:spcBef>
                <a:spcPts val="75"/>
              </a:spcBef>
            </a:pPr>
            <a:r>
              <a:rPr sz="708" dirty="0">
                <a:solidFill>
                  <a:srgbClr val="FFFFFF"/>
                </a:solidFill>
                <a:latin typeface="Trebuchet MS"/>
                <a:cs typeface="Trebuchet MS"/>
              </a:rPr>
              <a:t>© 2022,</a:t>
            </a:r>
            <a:r>
              <a:rPr sz="708" spc="-8" dirty="0">
                <a:solidFill>
                  <a:srgbClr val="FFFFFF"/>
                </a:solidFill>
                <a:latin typeface="Trebuchet MS"/>
                <a:cs typeface="Trebuchet MS"/>
              </a:rPr>
              <a:t> </a:t>
            </a:r>
            <a:r>
              <a:rPr sz="708" dirty="0">
                <a:solidFill>
                  <a:srgbClr val="FFFFFF"/>
                </a:solidFill>
                <a:latin typeface="Trebuchet MS"/>
                <a:cs typeface="Trebuchet MS"/>
              </a:rPr>
              <a:t>Amazon</a:t>
            </a:r>
            <a:r>
              <a:rPr sz="708" spc="-8" dirty="0">
                <a:solidFill>
                  <a:srgbClr val="FFFFFF"/>
                </a:solidFill>
                <a:latin typeface="Trebuchet MS"/>
                <a:cs typeface="Trebuchet MS"/>
              </a:rPr>
              <a:t> </a:t>
            </a:r>
            <a:r>
              <a:rPr sz="708" dirty="0">
                <a:solidFill>
                  <a:srgbClr val="FFFFFF"/>
                </a:solidFill>
                <a:latin typeface="Trebuchet MS"/>
                <a:cs typeface="Trebuchet MS"/>
              </a:rPr>
              <a:t>Web </a:t>
            </a:r>
            <a:r>
              <a:rPr sz="708" spc="-17" dirty="0">
                <a:solidFill>
                  <a:srgbClr val="FFFFFF"/>
                </a:solidFill>
                <a:latin typeface="Trebuchet MS"/>
                <a:cs typeface="Trebuchet MS"/>
              </a:rPr>
              <a:t>Services,</a:t>
            </a:r>
            <a:r>
              <a:rPr sz="708" spc="12" dirty="0">
                <a:solidFill>
                  <a:srgbClr val="FFFFFF"/>
                </a:solidFill>
                <a:latin typeface="Trebuchet MS"/>
                <a:cs typeface="Trebuchet MS"/>
              </a:rPr>
              <a:t> </a:t>
            </a:r>
            <a:r>
              <a:rPr sz="708" spc="-25" dirty="0">
                <a:solidFill>
                  <a:srgbClr val="FFFFFF"/>
                </a:solidFill>
                <a:latin typeface="Trebuchet MS"/>
                <a:cs typeface="Trebuchet MS"/>
              </a:rPr>
              <a:t>Inc.</a:t>
            </a:r>
            <a:r>
              <a:rPr sz="708" spc="25" dirty="0">
                <a:solidFill>
                  <a:srgbClr val="FFFFFF"/>
                </a:solidFill>
                <a:latin typeface="Trebuchet MS"/>
                <a:cs typeface="Trebuchet MS"/>
              </a:rPr>
              <a:t> </a:t>
            </a:r>
            <a:r>
              <a:rPr sz="708" dirty="0">
                <a:solidFill>
                  <a:srgbClr val="FFFFFF"/>
                </a:solidFill>
                <a:latin typeface="Trebuchet MS"/>
                <a:cs typeface="Trebuchet MS"/>
              </a:rPr>
              <a:t>or</a:t>
            </a:r>
            <a:r>
              <a:rPr sz="708" spc="4" dirty="0">
                <a:solidFill>
                  <a:srgbClr val="FFFFFF"/>
                </a:solidFill>
                <a:latin typeface="Trebuchet MS"/>
                <a:cs typeface="Trebuchet MS"/>
              </a:rPr>
              <a:t> </a:t>
            </a:r>
            <a:r>
              <a:rPr sz="708" spc="-8" dirty="0">
                <a:solidFill>
                  <a:srgbClr val="FFFFFF"/>
                </a:solidFill>
                <a:latin typeface="Trebuchet MS"/>
                <a:cs typeface="Trebuchet MS"/>
              </a:rPr>
              <a:t>its</a:t>
            </a:r>
            <a:r>
              <a:rPr sz="708" spc="4" dirty="0">
                <a:solidFill>
                  <a:srgbClr val="FFFFFF"/>
                </a:solidFill>
                <a:latin typeface="Trebuchet MS"/>
                <a:cs typeface="Trebuchet MS"/>
              </a:rPr>
              <a:t> </a:t>
            </a:r>
            <a:r>
              <a:rPr sz="708" spc="-21" dirty="0">
                <a:solidFill>
                  <a:srgbClr val="FFFFFF"/>
                </a:solidFill>
                <a:latin typeface="Trebuchet MS"/>
                <a:cs typeface="Trebuchet MS"/>
              </a:rPr>
              <a:t>affiliates.</a:t>
            </a:r>
            <a:r>
              <a:rPr sz="708" spc="-12" dirty="0">
                <a:solidFill>
                  <a:srgbClr val="FFFFFF"/>
                </a:solidFill>
                <a:latin typeface="Trebuchet MS"/>
                <a:cs typeface="Trebuchet MS"/>
              </a:rPr>
              <a:t> </a:t>
            </a:r>
            <a:r>
              <a:rPr sz="708" dirty="0">
                <a:solidFill>
                  <a:srgbClr val="FFFFFF"/>
                </a:solidFill>
                <a:latin typeface="Trebuchet MS"/>
                <a:cs typeface="Trebuchet MS"/>
              </a:rPr>
              <a:t>All</a:t>
            </a:r>
            <a:r>
              <a:rPr sz="708" spc="-4" dirty="0">
                <a:solidFill>
                  <a:srgbClr val="FFFFFF"/>
                </a:solidFill>
                <a:latin typeface="Trebuchet MS"/>
                <a:cs typeface="Trebuchet MS"/>
              </a:rPr>
              <a:t> </a:t>
            </a:r>
            <a:r>
              <a:rPr sz="708" dirty="0">
                <a:solidFill>
                  <a:srgbClr val="FFFFFF"/>
                </a:solidFill>
                <a:latin typeface="Trebuchet MS"/>
                <a:cs typeface="Trebuchet MS"/>
              </a:rPr>
              <a:t>rights</a:t>
            </a:r>
            <a:r>
              <a:rPr sz="708" spc="4" dirty="0">
                <a:solidFill>
                  <a:srgbClr val="FFFFFF"/>
                </a:solidFill>
                <a:latin typeface="Trebuchet MS"/>
                <a:cs typeface="Trebuchet MS"/>
              </a:rPr>
              <a:t> </a:t>
            </a:r>
            <a:r>
              <a:rPr sz="708" spc="-8" dirty="0">
                <a:solidFill>
                  <a:srgbClr val="FFFFFF"/>
                </a:solidFill>
                <a:latin typeface="Trebuchet MS"/>
                <a:cs typeface="Trebuchet MS"/>
              </a:rPr>
              <a:t>reserved.</a:t>
            </a:r>
            <a:endParaRPr sz="708">
              <a:latin typeface="Trebuchet MS"/>
              <a:cs typeface="Trebuchet MS"/>
            </a:endParaRPr>
          </a:p>
        </p:txBody>
      </p:sp>
      <p:grpSp>
        <p:nvGrpSpPr>
          <p:cNvPr id="10" name="object 10"/>
          <p:cNvGrpSpPr/>
          <p:nvPr/>
        </p:nvGrpSpPr>
        <p:grpSpPr>
          <a:xfrm>
            <a:off x="928169" y="1386629"/>
            <a:ext cx="2636838" cy="3341688"/>
            <a:chOff x="1113802" y="1663954"/>
            <a:chExt cx="3164205" cy="4010025"/>
          </a:xfrm>
        </p:grpSpPr>
        <p:sp>
          <p:nvSpPr>
            <p:cNvPr id="11" name="object 11"/>
            <p:cNvSpPr/>
            <p:nvPr/>
          </p:nvSpPr>
          <p:spPr>
            <a:xfrm>
              <a:off x="1671828" y="3161537"/>
              <a:ext cx="1782445" cy="2181860"/>
            </a:xfrm>
            <a:custGeom>
              <a:avLst/>
              <a:gdLst/>
              <a:ahLst/>
              <a:cxnLst/>
              <a:rect l="l" t="t" r="r" b="b"/>
              <a:pathLst>
                <a:path w="1782445" h="2181860">
                  <a:moveTo>
                    <a:pt x="593585" y="681240"/>
                  </a:moveTo>
                  <a:lnTo>
                    <a:pt x="582282" y="671322"/>
                  </a:lnTo>
                  <a:lnTo>
                    <a:pt x="534289" y="629285"/>
                  </a:lnTo>
                  <a:lnTo>
                    <a:pt x="530098" y="625729"/>
                  </a:lnTo>
                  <a:lnTo>
                    <a:pt x="523875" y="626110"/>
                  </a:lnTo>
                  <a:lnTo>
                    <a:pt x="520319" y="630301"/>
                  </a:lnTo>
                  <a:lnTo>
                    <a:pt x="516636" y="634365"/>
                  </a:lnTo>
                  <a:lnTo>
                    <a:pt x="517144" y="640588"/>
                  </a:lnTo>
                  <a:lnTo>
                    <a:pt x="521208" y="644271"/>
                  </a:lnTo>
                  <a:lnTo>
                    <a:pt x="552094" y="671322"/>
                  </a:lnTo>
                  <a:lnTo>
                    <a:pt x="19812" y="671322"/>
                  </a:lnTo>
                  <a:lnTo>
                    <a:pt x="19812" y="0"/>
                  </a:lnTo>
                  <a:lnTo>
                    <a:pt x="0" y="0"/>
                  </a:lnTo>
                  <a:lnTo>
                    <a:pt x="0" y="686689"/>
                  </a:lnTo>
                  <a:lnTo>
                    <a:pt x="4445" y="691134"/>
                  </a:lnTo>
                  <a:lnTo>
                    <a:pt x="552119" y="691134"/>
                  </a:lnTo>
                  <a:lnTo>
                    <a:pt x="521208" y="718185"/>
                  </a:lnTo>
                  <a:lnTo>
                    <a:pt x="517144" y="721868"/>
                  </a:lnTo>
                  <a:lnTo>
                    <a:pt x="516636" y="728091"/>
                  </a:lnTo>
                  <a:lnTo>
                    <a:pt x="520319" y="732155"/>
                  </a:lnTo>
                  <a:lnTo>
                    <a:pt x="523875" y="736346"/>
                  </a:lnTo>
                  <a:lnTo>
                    <a:pt x="530098" y="736727"/>
                  </a:lnTo>
                  <a:lnTo>
                    <a:pt x="534289" y="733171"/>
                  </a:lnTo>
                  <a:lnTo>
                    <a:pt x="582282" y="691134"/>
                  </a:lnTo>
                  <a:lnTo>
                    <a:pt x="593585" y="681240"/>
                  </a:lnTo>
                  <a:close/>
                </a:path>
                <a:path w="1782445" h="2181860">
                  <a:moveTo>
                    <a:pt x="1782318" y="2125980"/>
                  </a:moveTo>
                  <a:lnTo>
                    <a:pt x="1771002" y="2116074"/>
                  </a:lnTo>
                  <a:lnTo>
                    <a:pt x="1723009" y="2074037"/>
                  </a:lnTo>
                  <a:lnTo>
                    <a:pt x="1718818" y="2070481"/>
                  </a:lnTo>
                  <a:lnTo>
                    <a:pt x="1712595" y="2070862"/>
                  </a:lnTo>
                  <a:lnTo>
                    <a:pt x="1709039" y="2075053"/>
                  </a:lnTo>
                  <a:lnTo>
                    <a:pt x="1705356" y="2079117"/>
                  </a:lnTo>
                  <a:lnTo>
                    <a:pt x="1705864" y="2085340"/>
                  </a:lnTo>
                  <a:lnTo>
                    <a:pt x="1709928" y="2089023"/>
                  </a:lnTo>
                  <a:lnTo>
                    <a:pt x="1740827" y="2116074"/>
                  </a:lnTo>
                  <a:lnTo>
                    <a:pt x="1208532" y="2116074"/>
                  </a:lnTo>
                  <a:lnTo>
                    <a:pt x="1208532" y="1249680"/>
                  </a:lnTo>
                  <a:lnTo>
                    <a:pt x="1188720" y="1249680"/>
                  </a:lnTo>
                  <a:lnTo>
                    <a:pt x="1188720" y="2131441"/>
                  </a:lnTo>
                  <a:lnTo>
                    <a:pt x="1193165" y="2135886"/>
                  </a:lnTo>
                  <a:lnTo>
                    <a:pt x="1740827" y="2135886"/>
                  </a:lnTo>
                  <a:lnTo>
                    <a:pt x="1709928" y="2162937"/>
                  </a:lnTo>
                  <a:lnTo>
                    <a:pt x="1705864" y="2166620"/>
                  </a:lnTo>
                  <a:lnTo>
                    <a:pt x="1705356" y="2172843"/>
                  </a:lnTo>
                  <a:lnTo>
                    <a:pt x="1709039" y="2176907"/>
                  </a:lnTo>
                  <a:lnTo>
                    <a:pt x="1712595" y="2181098"/>
                  </a:lnTo>
                  <a:lnTo>
                    <a:pt x="1718818" y="2181479"/>
                  </a:lnTo>
                  <a:lnTo>
                    <a:pt x="1723009" y="2177923"/>
                  </a:lnTo>
                  <a:lnTo>
                    <a:pt x="1771002" y="2135886"/>
                  </a:lnTo>
                  <a:lnTo>
                    <a:pt x="1782318" y="2125980"/>
                  </a:lnTo>
                  <a:close/>
                </a:path>
              </a:pathLst>
            </a:custGeom>
            <a:solidFill>
              <a:srgbClr val="FFFFFF"/>
            </a:solidFill>
          </p:spPr>
          <p:txBody>
            <a:bodyPr wrap="square" lIns="0" tIns="0" rIns="0" bIns="0" rtlCol="0"/>
            <a:lstStyle/>
            <a:p>
              <a:endParaRPr sz="1500"/>
            </a:p>
          </p:txBody>
        </p:sp>
        <p:sp>
          <p:nvSpPr>
            <p:cNvPr id="12" name="object 12"/>
            <p:cNvSpPr/>
            <p:nvPr/>
          </p:nvSpPr>
          <p:spPr>
            <a:xfrm>
              <a:off x="1123962" y="1674114"/>
              <a:ext cx="1138555" cy="1202690"/>
            </a:xfrm>
            <a:custGeom>
              <a:avLst/>
              <a:gdLst/>
              <a:ahLst/>
              <a:cxnLst/>
              <a:rect l="l" t="t" r="r" b="b"/>
              <a:pathLst>
                <a:path w="1138555" h="1202689">
                  <a:moveTo>
                    <a:pt x="557771" y="0"/>
                  </a:moveTo>
                  <a:lnTo>
                    <a:pt x="481779" y="0"/>
                  </a:lnTo>
                  <a:lnTo>
                    <a:pt x="442757" y="0"/>
                  </a:lnTo>
                  <a:lnTo>
                    <a:pt x="428380" y="0"/>
                  </a:lnTo>
                  <a:lnTo>
                    <a:pt x="426326" y="0"/>
                  </a:lnTo>
                  <a:lnTo>
                    <a:pt x="378229" y="7937"/>
                  </a:lnTo>
                  <a:lnTo>
                    <a:pt x="265692" y="45593"/>
                  </a:lnTo>
                  <a:lnTo>
                    <a:pt x="136345" y="133731"/>
                  </a:lnTo>
                  <a:lnTo>
                    <a:pt x="37820" y="293115"/>
                  </a:lnTo>
                  <a:lnTo>
                    <a:pt x="0" y="494569"/>
                  </a:lnTo>
                  <a:lnTo>
                    <a:pt x="4202" y="675258"/>
                  </a:lnTo>
                  <a:lnTo>
                    <a:pt x="25213" y="805465"/>
                  </a:lnTo>
                  <a:lnTo>
                    <a:pt x="37820" y="855471"/>
                  </a:lnTo>
                  <a:lnTo>
                    <a:pt x="64431" y="908845"/>
                  </a:lnTo>
                  <a:lnTo>
                    <a:pt x="152111" y="1026715"/>
                  </a:lnTo>
                  <a:lnTo>
                    <a:pt x="312633" y="1145704"/>
                  </a:lnTo>
                  <a:lnTo>
                    <a:pt x="557771" y="1202435"/>
                  </a:lnTo>
                  <a:lnTo>
                    <a:pt x="812755" y="1145704"/>
                  </a:lnTo>
                  <a:lnTo>
                    <a:pt x="980205" y="1026715"/>
                  </a:lnTo>
                  <a:lnTo>
                    <a:pt x="1071978" y="908845"/>
                  </a:lnTo>
                  <a:lnTo>
                    <a:pt x="1099934" y="855471"/>
                  </a:lnTo>
                  <a:lnTo>
                    <a:pt x="1112632" y="805465"/>
                  </a:lnTo>
                  <a:lnTo>
                    <a:pt x="1133795" y="675258"/>
                  </a:lnTo>
                  <a:lnTo>
                    <a:pt x="1138028" y="494569"/>
                  </a:lnTo>
                  <a:lnTo>
                    <a:pt x="1099934" y="293115"/>
                  </a:lnTo>
                  <a:lnTo>
                    <a:pt x="996205" y="133730"/>
                  </a:lnTo>
                  <a:lnTo>
                    <a:pt x="861984" y="45593"/>
                  </a:lnTo>
                  <a:lnTo>
                    <a:pt x="745836" y="7937"/>
                  </a:lnTo>
                  <a:lnTo>
                    <a:pt x="696328" y="0"/>
                  </a:lnTo>
                  <a:lnTo>
                    <a:pt x="616225" y="0"/>
                  </a:lnTo>
                  <a:lnTo>
                    <a:pt x="575091" y="0"/>
                  </a:lnTo>
                  <a:lnTo>
                    <a:pt x="559936" y="0"/>
                  </a:lnTo>
                  <a:lnTo>
                    <a:pt x="557771" y="0"/>
                  </a:lnTo>
                </a:path>
                <a:path w="1138555" h="1202689">
                  <a:moveTo>
                    <a:pt x="77711" y="444372"/>
                  </a:moveTo>
                  <a:lnTo>
                    <a:pt x="77711" y="588263"/>
                  </a:lnTo>
                  <a:lnTo>
                    <a:pt x="1054595" y="588263"/>
                  </a:lnTo>
                  <a:lnTo>
                    <a:pt x="1054595" y="339597"/>
                  </a:lnTo>
                  <a:lnTo>
                    <a:pt x="928103" y="178307"/>
                  </a:lnTo>
                  <a:lnTo>
                    <a:pt x="727570" y="82295"/>
                  </a:lnTo>
                  <a:lnTo>
                    <a:pt x="570471" y="143382"/>
                  </a:lnTo>
                  <a:lnTo>
                    <a:pt x="422262" y="82295"/>
                  </a:lnTo>
                  <a:lnTo>
                    <a:pt x="212966" y="178307"/>
                  </a:lnTo>
                  <a:lnTo>
                    <a:pt x="77711" y="348360"/>
                  </a:lnTo>
                  <a:lnTo>
                    <a:pt x="77711" y="444372"/>
                  </a:lnTo>
                  <a:close/>
                </a:path>
                <a:path w="1138555" h="1202689">
                  <a:moveTo>
                    <a:pt x="422897" y="82295"/>
                  </a:moveTo>
                  <a:lnTo>
                    <a:pt x="571487" y="143382"/>
                  </a:lnTo>
                  <a:lnTo>
                    <a:pt x="571487" y="588263"/>
                  </a:lnTo>
                  <a:lnTo>
                    <a:pt x="77711" y="588263"/>
                  </a:lnTo>
                  <a:lnTo>
                    <a:pt x="77711" y="444372"/>
                  </a:lnTo>
                  <a:lnTo>
                    <a:pt x="77711" y="348360"/>
                  </a:lnTo>
                  <a:lnTo>
                    <a:pt x="213220" y="178307"/>
                  </a:lnTo>
                  <a:lnTo>
                    <a:pt x="422897" y="82295"/>
                  </a:lnTo>
                  <a:close/>
                </a:path>
              </a:pathLst>
            </a:custGeom>
            <a:ln w="19812">
              <a:solidFill>
                <a:srgbClr val="FFFFFF"/>
              </a:solidFill>
            </a:ln>
          </p:spPr>
          <p:txBody>
            <a:bodyPr wrap="square" lIns="0" tIns="0" rIns="0" bIns="0" rtlCol="0"/>
            <a:lstStyle/>
            <a:p>
              <a:endParaRPr sz="1500"/>
            </a:p>
          </p:txBody>
        </p:sp>
        <p:pic>
          <p:nvPicPr>
            <p:cNvPr id="13" name="object 13"/>
            <p:cNvPicPr/>
            <p:nvPr/>
          </p:nvPicPr>
          <p:blipFill>
            <a:blip r:embed="rId2" cstate="print"/>
            <a:stretch>
              <a:fillRect/>
            </a:stretch>
          </p:blipFill>
          <p:spPr>
            <a:xfrm>
              <a:off x="1379219" y="2386584"/>
              <a:ext cx="181356" cy="181355"/>
            </a:xfrm>
            <a:prstGeom prst="rect">
              <a:avLst/>
            </a:prstGeom>
          </p:spPr>
        </p:pic>
        <p:pic>
          <p:nvPicPr>
            <p:cNvPr id="14" name="object 14"/>
            <p:cNvPicPr/>
            <p:nvPr/>
          </p:nvPicPr>
          <p:blipFill>
            <a:blip r:embed="rId2" cstate="print"/>
            <a:stretch>
              <a:fillRect/>
            </a:stretch>
          </p:blipFill>
          <p:spPr>
            <a:xfrm>
              <a:off x="1824227" y="2386584"/>
              <a:ext cx="181356" cy="181355"/>
            </a:xfrm>
            <a:prstGeom prst="rect">
              <a:avLst/>
            </a:prstGeom>
          </p:spPr>
        </p:pic>
        <p:sp>
          <p:nvSpPr>
            <p:cNvPr id="15" name="object 15"/>
            <p:cNvSpPr/>
            <p:nvPr/>
          </p:nvSpPr>
          <p:spPr>
            <a:xfrm>
              <a:off x="1201673" y="1817370"/>
              <a:ext cx="977265" cy="911860"/>
            </a:xfrm>
            <a:custGeom>
              <a:avLst/>
              <a:gdLst/>
              <a:ahLst/>
              <a:cxnLst/>
              <a:rect l="l" t="t" r="r" b="b"/>
              <a:pathLst>
                <a:path w="977264" h="911860">
                  <a:moveTo>
                    <a:pt x="384047" y="911351"/>
                  </a:moveTo>
                  <a:lnTo>
                    <a:pt x="592836" y="911351"/>
                  </a:lnTo>
                </a:path>
                <a:path w="977264" h="911860">
                  <a:moveTo>
                    <a:pt x="763524" y="0"/>
                  </a:moveTo>
                  <a:lnTo>
                    <a:pt x="711707" y="91439"/>
                  </a:lnTo>
                </a:path>
                <a:path w="977264" h="911860">
                  <a:moveTo>
                    <a:pt x="976883" y="196595"/>
                  </a:moveTo>
                  <a:lnTo>
                    <a:pt x="864107" y="243839"/>
                  </a:lnTo>
                </a:path>
                <a:path w="977264" h="911860">
                  <a:moveTo>
                    <a:pt x="214884" y="0"/>
                  </a:moveTo>
                  <a:lnTo>
                    <a:pt x="283463" y="91439"/>
                  </a:lnTo>
                </a:path>
                <a:path w="977264" h="911860">
                  <a:moveTo>
                    <a:pt x="0" y="196595"/>
                  </a:moveTo>
                  <a:lnTo>
                    <a:pt x="118872" y="243839"/>
                  </a:lnTo>
                </a:path>
              </a:pathLst>
            </a:custGeom>
            <a:ln w="19812">
              <a:solidFill>
                <a:srgbClr val="FFFFFF"/>
              </a:solidFill>
            </a:ln>
          </p:spPr>
          <p:txBody>
            <a:bodyPr wrap="square" lIns="0" tIns="0" rIns="0" bIns="0" rtlCol="0"/>
            <a:lstStyle/>
            <a:p>
              <a:endParaRPr sz="1500"/>
            </a:p>
          </p:txBody>
        </p:sp>
        <p:pic>
          <p:nvPicPr>
            <p:cNvPr id="16" name="object 16"/>
            <p:cNvPicPr/>
            <p:nvPr/>
          </p:nvPicPr>
          <p:blipFill>
            <a:blip r:embed="rId3" cstate="print"/>
            <a:stretch>
              <a:fillRect/>
            </a:stretch>
          </p:blipFill>
          <p:spPr>
            <a:xfrm>
              <a:off x="1624583" y="2029968"/>
              <a:ext cx="144780" cy="146303"/>
            </a:xfrm>
            <a:prstGeom prst="rect">
              <a:avLst/>
            </a:prstGeom>
          </p:spPr>
        </p:pic>
        <p:sp>
          <p:nvSpPr>
            <p:cNvPr id="17" name="object 17"/>
            <p:cNvSpPr/>
            <p:nvPr/>
          </p:nvSpPr>
          <p:spPr>
            <a:xfrm>
              <a:off x="1306829" y="1908810"/>
              <a:ext cx="771525" cy="231775"/>
            </a:xfrm>
            <a:custGeom>
              <a:avLst/>
              <a:gdLst/>
              <a:ahLst/>
              <a:cxnLst/>
              <a:rect l="l" t="t" r="r" b="b"/>
              <a:pathLst>
                <a:path w="771525" h="231775">
                  <a:moveTo>
                    <a:pt x="156972" y="48005"/>
                  </a:moveTo>
                  <a:lnTo>
                    <a:pt x="160918" y="29307"/>
                  </a:lnTo>
                  <a:lnTo>
                    <a:pt x="171688" y="14049"/>
                  </a:lnTo>
                  <a:lnTo>
                    <a:pt x="187672" y="3768"/>
                  </a:lnTo>
                  <a:lnTo>
                    <a:pt x="207263" y="0"/>
                  </a:lnTo>
                  <a:lnTo>
                    <a:pt x="226855" y="3768"/>
                  </a:lnTo>
                  <a:lnTo>
                    <a:pt x="242839" y="14049"/>
                  </a:lnTo>
                  <a:lnTo>
                    <a:pt x="253609" y="29307"/>
                  </a:lnTo>
                  <a:lnTo>
                    <a:pt x="257556" y="48005"/>
                  </a:lnTo>
                  <a:lnTo>
                    <a:pt x="253609" y="66704"/>
                  </a:lnTo>
                  <a:lnTo>
                    <a:pt x="242839" y="81962"/>
                  </a:lnTo>
                  <a:lnTo>
                    <a:pt x="226855" y="92243"/>
                  </a:lnTo>
                  <a:lnTo>
                    <a:pt x="207263" y="96012"/>
                  </a:lnTo>
                  <a:lnTo>
                    <a:pt x="187672" y="92243"/>
                  </a:lnTo>
                  <a:lnTo>
                    <a:pt x="171688" y="81962"/>
                  </a:lnTo>
                  <a:lnTo>
                    <a:pt x="160918" y="66704"/>
                  </a:lnTo>
                  <a:lnTo>
                    <a:pt x="156972" y="48005"/>
                  </a:lnTo>
                  <a:close/>
                </a:path>
                <a:path w="771525" h="231775">
                  <a:moveTo>
                    <a:pt x="518159" y="48005"/>
                  </a:moveTo>
                  <a:lnTo>
                    <a:pt x="522285" y="29307"/>
                  </a:lnTo>
                  <a:lnTo>
                    <a:pt x="533542" y="14049"/>
                  </a:lnTo>
                  <a:lnTo>
                    <a:pt x="550253" y="3768"/>
                  </a:lnTo>
                  <a:lnTo>
                    <a:pt x="570738" y="0"/>
                  </a:lnTo>
                  <a:lnTo>
                    <a:pt x="591222" y="3768"/>
                  </a:lnTo>
                  <a:lnTo>
                    <a:pt x="607933" y="14049"/>
                  </a:lnTo>
                  <a:lnTo>
                    <a:pt x="619190" y="29307"/>
                  </a:lnTo>
                  <a:lnTo>
                    <a:pt x="623315" y="48005"/>
                  </a:lnTo>
                  <a:lnTo>
                    <a:pt x="619190" y="66704"/>
                  </a:lnTo>
                  <a:lnTo>
                    <a:pt x="607933" y="81962"/>
                  </a:lnTo>
                  <a:lnTo>
                    <a:pt x="591222" y="92243"/>
                  </a:lnTo>
                  <a:lnTo>
                    <a:pt x="570738" y="96012"/>
                  </a:lnTo>
                  <a:lnTo>
                    <a:pt x="550253" y="92243"/>
                  </a:lnTo>
                  <a:lnTo>
                    <a:pt x="533542" y="81962"/>
                  </a:lnTo>
                  <a:lnTo>
                    <a:pt x="522285" y="66704"/>
                  </a:lnTo>
                  <a:lnTo>
                    <a:pt x="518159" y="48005"/>
                  </a:lnTo>
                  <a:close/>
                </a:path>
                <a:path w="771525" h="231775">
                  <a:moveTo>
                    <a:pt x="688847" y="187451"/>
                  </a:moveTo>
                  <a:lnTo>
                    <a:pt x="692080" y="170259"/>
                  </a:lnTo>
                  <a:lnTo>
                    <a:pt x="700897" y="156210"/>
                  </a:lnTo>
                  <a:lnTo>
                    <a:pt x="713976" y="146732"/>
                  </a:lnTo>
                  <a:lnTo>
                    <a:pt x="729995" y="143255"/>
                  </a:lnTo>
                  <a:lnTo>
                    <a:pt x="746015" y="146732"/>
                  </a:lnTo>
                  <a:lnTo>
                    <a:pt x="759094" y="156209"/>
                  </a:lnTo>
                  <a:lnTo>
                    <a:pt x="767911" y="170259"/>
                  </a:lnTo>
                  <a:lnTo>
                    <a:pt x="771144" y="187451"/>
                  </a:lnTo>
                  <a:lnTo>
                    <a:pt x="767911" y="204644"/>
                  </a:lnTo>
                  <a:lnTo>
                    <a:pt x="759094" y="218693"/>
                  </a:lnTo>
                  <a:lnTo>
                    <a:pt x="746015" y="228171"/>
                  </a:lnTo>
                  <a:lnTo>
                    <a:pt x="729995" y="231648"/>
                  </a:lnTo>
                  <a:lnTo>
                    <a:pt x="713976" y="228171"/>
                  </a:lnTo>
                  <a:lnTo>
                    <a:pt x="700897" y="218694"/>
                  </a:lnTo>
                  <a:lnTo>
                    <a:pt x="692080" y="204644"/>
                  </a:lnTo>
                  <a:lnTo>
                    <a:pt x="688847" y="187451"/>
                  </a:lnTo>
                  <a:close/>
                </a:path>
                <a:path w="771525" h="231775">
                  <a:moveTo>
                    <a:pt x="0" y="187451"/>
                  </a:moveTo>
                  <a:lnTo>
                    <a:pt x="3232" y="170259"/>
                  </a:lnTo>
                  <a:lnTo>
                    <a:pt x="12049" y="156210"/>
                  </a:lnTo>
                  <a:lnTo>
                    <a:pt x="25128" y="146732"/>
                  </a:lnTo>
                  <a:lnTo>
                    <a:pt x="41147" y="143255"/>
                  </a:lnTo>
                  <a:lnTo>
                    <a:pt x="57167" y="146732"/>
                  </a:lnTo>
                  <a:lnTo>
                    <a:pt x="70246" y="156209"/>
                  </a:lnTo>
                  <a:lnTo>
                    <a:pt x="79063" y="170259"/>
                  </a:lnTo>
                  <a:lnTo>
                    <a:pt x="82295" y="187451"/>
                  </a:lnTo>
                  <a:lnTo>
                    <a:pt x="79063" y="204644"/>
                  </a:lnTo>
                  <a:lnTo>
                    <a:pt x="70246" y="218693"/>
                  </a:lnTo>
                  <a:lnTo>
                    <a:pt x="57167" y="228171"/>
                  </a:lnTo>
                  <a:lnTo>
                    <a:pt x="41147" y="231648"/>
                  </a:lnTo>
                  <a:lnTo>
                    <a:pt x="25128" y="228171"/>
                  </a:lnTo>
                  <a:lnTo>
                    <a:pt x="12049" y="218694"/>
                  </a:lnTo>
                  <a:lnTo>
                    <a:pt x="3232" y="204644"/>
                  </a:lnTo>
                  <a:lnTo>
                    <a:pt x="0" y="187451"/>
                  </a:lnTo>
                  <a:close/>
                </a:path>
              </a:pathLst>
            </a:custGeom>
            <a:ln w="19812">
              <a:solidFill>
                <a:srgbClr val="69AD35"/>
              </a:solidFill>
            </a:ln>
          </p:spPr>
          <p:txBody>
            <a:bodyPr wrap="square" lIns="0" tIns="0" rIns="0" bIns="0" rtlCol="0"/>
            <a:lstStyle/>
            <a:p>
              <a:endParaRPr sz="1500"/>
            </a:p>
          </p:txBody>
        </p:sp>
        <p:sp>
          <p:nvSpPr>
            <p:cNvPr id="18" name="object 18"/>
            <p:cNvSpPr/>
            <p:nvPr/>
          </p:nvSpPr>
          <p:spPr>
            <a:xfrm>
              <a:off x="2471927" y="3435223"/>
              <a:ext cx="795020" cy="793750"/>
            </a:xfrm>
            <a:custGeom>
              <a:avLst/>
              <a:gdLst/>
              <a:ahLst/>
              <a:cxnLst/>
              <a:rect l="l" t="t" r="r" b="b"/>
              <a:pathLst>
                <a:path w="795020" h="793750">
                  <a:moveTo>
                    <a:pt x="0" y="489330"/>
                  </a:moveTo>
                  <a:lnTo>
                    <a:pt x="0" y="400557"/>
                  </a:lnTo>
                  <a:lnTo>
                    <a:pt x="0" y="312419"/>
                  </a:lnTo>
                  <a:lnTo>
                    <a:pt x="0" y="489330"/>
                  </a:lnTo>
                  <a:close/>
                </a:path>
                <a:path w="795020" h="793750">
                  <a:moveTo>
                    <a:pt x="198247" y="401447"/>
                  </a:moveTo>
                  <a:lnTo>
                    <a:pt x="198247" y="298196"/>
                  </a:lnTo>
                  <a:lnTo>
                    <a:pt x="297815" y="248665"/>
                  </a:lnTo>
                  <a:lnTo>
                    <a:pt x="297815" y="149351"/>
                  </a:lnTo>
                </a:path>
                <a:path w="795020" h="793750">
                  <a:moveTo>
                    <a:pt x="198755" y="298068"/>
                  </a:moveTo>
                  <a:lnTo>
                    <a:pt x="99187" y="248412"/>
                  </a:lnTo>
                </a:path>
                <a:path w="795020" h="793750">
                  <a:moveTo>
                    <a:pt x="198882" y="182372"/>
                  </a:moveTo>
                  <a:lnTo>
                    <a:pt x="198882" y="59562"/>
                  </a:lnTo>
                </a:path>
                <a:path w="795020" h="793750">
                  <a:moveTo>
                    <a:pt x="127" y="401700"/>
                  </a:moveTo>
                  <a:lnTo>
                    <a:pt x="95631" y="345948"/>
                  </a:lnTo>
                </a:path>
                <a:path w="795020" h="793750">
                  <a:moveTo>
                    <a:pt x="99187" y="561975"/>
                  </a:moveTo>
                  <a:lnTo>
                    <a:pt x="198755" y="495426"/>
                  </a:lnTo>
                </a:path>
                <a:path w="795020" h="793750">
                  <a:moveTo>
                    <a:pt x="190500" y="740028"/>
                  </a:moveTo>
                  <a:lnTo>
                    <a:pt x="285369" y="684276"/>
                  </a:lnTo>
                </a:path>
                <a:path w="795020" h="793750">
                  <a:moveTo>
                    <a:pt x="181483" y="611377"/>
                  </a:moveTo>
                  <a:lnTo>
                    <a:pt x="396748" y="495300"/>
                  </a:lnTo>
                </a:path>
                <a:path w="795020" h="793750">
                  <a:moveTo>
                    <a:pt x="99187" y="462914"/>
                  </a:moveTo>
                  <a:lnTo>
                    <a:pt x="198755" y="396366"/>
                  </a:lnTo>
                </a:path>
                <a:path w="795020" h="793750">
                  <a:moveTo>
                    <a:pt x="397383" y="65659"/>
                  </a:moveTo>
                  <a:lnTo>
                    <a:pt x="298069" y="0"/>
                  </a:lnTo>
                  <a:lnTo>
                    <a:pt x="99441" y="115315"/>
                  </a:lnTo>
                  <a:lnTo>
                    <a:pt x="99441" y="247268"/>
                  </a:lnTo>
                  <a:lnTo>
                    <a:pt x="127" y="297561"/>
                  </a:lnTo>
                  <a:lnTo>
                    <a:pt x="127" y="400685"/>
                  </a:lnTo>
                  <a:lnTo>
                    <a:pt x="127" y="495807"/>
                  </a:lnTo>
                  <a:lnTo>
                    <a:pt x="99441" y="562228"/>
                  </a:lnTo>
                  <a:lnTo>
                    <a:pt x="99441" y="678052"/>
                  </a:lnTo>
                  <a:lnTo>
                    <a:pt x="298069" y="793368"/>
                  </a:lnTo>
                  <a:lnTo>
                    <a:pt x="397383" y="740410"/>
                  </a:lnTo>
                  <a:lnTo>
                    <a:pt x="397383" y="396748"/>
                  </a:lnTo>
                  <a:lnTo>
                    <a:pt x="298069" y="347090"/>
                  </a:lnTo>
                </a:path>
                <a:path w="795020" h="793750">
                  <a:moveTo>
                    <a:pt x="297815" y="545084"/>
                  </a:moveTo>
                  <a:lnTo>
                    <a:pt x="297815" y="462661"/>
                  </a:lnTo>
                  <a:lnTo>
                    <a:pt x="198247" y="396239"/>
                  </a:lnTo>
                </a:path>
                <a:path w="795020" h="793750">
                  <a:moveTo>
                    <a:pt x="794004" y="312419"/>
                  </a:moveTo>
                  <a:lnTo>
                    <a:pt x="794004" y="400557"/>
                  </a:lnTo>
                  <a:lnTo>
                    <a:pt x="794004" y="489330"/>
                  </a:lnTo>
                  <a:lnTo>
                    <a:pt x="794004" y="312419"/>
                  </a:lnTo>
                  <a:close/>
                </a:path>
                <a:path w="795020" h="793750">
                  <a:moveTo>
                    <a:pt x="695071" y="446531"/>
                  </a:moveTo>
                  <a:lnTo>
                    <a:pt x="794638" y="496188"/>
                  </a:lnTo>
                </a:path>
                <a:path w="795020" h="793750">
                  <a:moveTo>
                    <a:pt x="694182" y="181228"/>
                  </a:moveTo>
                  <a:lnTo>
                    <a:pt x="629412" y="181228"/>
                  </a:lnTo>
                </a:path>
                <a:path w="795020" h="793750">
                  <a:moveTo>
                    <a:pt x="397764" y="629285"/>
                  </a:moveTo>
                  <a:lnTo>
                    <a:pt x="495935" y="629285"/>
                  </a:lnTo>
                </a:path>
                <a:path w="795020" h="793750">
                  <a:moveTo>
                    <a:pt x="496824" y="330326"/>
                  </a:moveTo>
                  <a:lnTo>
                    <a:pt x="397891" y="264667"/>
                  </a:lnTo>
                  <a:lnTo>
                    <a:pt x="397891" y="65659"/>
                  </a:lnTo>
                  <a:lnTo>
                    <a:pt x="496824" y="0"/>
                  </a:lnTo>
                  <a:lnTo>
                    <a:pt x="694690" y="118617"/>
                  </a:lnTo>
                  <a:lnTo>
                    <a:pt x="694690" y="247268"/>
                  </a:lnTo>
                  <a:lnTo>
                    <a:pt x="793750" y="303529"/>
                  </a:lnTo>
                  <a:lnTo>
                    <a:pt x="793750" y="400685"/>
                  </a:lnTo>
                  <a:lnTo>
                    <a:pt x="793750" y="495807"/>
                  </a:lnTo>
                  <a:lnTo>
                    <a:pt x="694690" y="562228"/>
                  </a:lnTo>
                  <a:lnTo>
                    <a:pt x="694690" y="678052"/>
                  </a:lnTo>
                  <a:lnTo>
                    <a:pt x="496824" y="793368"/>
                  </a:lnTo>
                  <a:lnTo>
                    <a:pt x="397891" y="743838"/>
                  </a:lnTo>
                  <a:lnTo>
                    <a:pt x="397891" y="402081"/>
                  </a:lnTo>
                </a:path>
              </a:pathLst>
            </a:custGeom>
            <a:ln w="19812">
              <a:solidFill>
                <a:srgbClr val="FFFFFF"/>
              </a:solidFill>
            </a:ln>
          </p:spPr>
          <p:txBody>
            <a:bodyPr wrap="square" lIns="0" tIns="0" rIns="0" bIns="0" rtlCol="0"/>
            <a:lstStyle/>
            <a:p>
              <a:endParaRPr sz="1500"/>
            </a:p>
          </p:txBody>
        </p:sp>
        <p:pic>
          <p:nvPicPr>
            <p:cNvPr id="19" name="object 19"/>
            <p:cNvPicPr/>
            <p:nvPr/>
          </p:nvPicPr>
          <p:blipFill>
            <a:blip r:embed="rId4" cstate="print"/>
            <a:stretch>
              <a:fillRect/>
            </a:stretch>
          </p:blipFill>
          <p:spPr>
            <a:xfrm>
              <a:off x="3024631" y="3574542"/>
              <a:ext cx="85725" cy="84581"/>
            </a:xfrm>
            <a:prstGeom prst="rect">
              <a:avLst/>
            </a:prstGeom>
          </p:spPr>
        </p:pic>
        <p:pic>
          <p:nvPicPr>
            <p:cNvPr id="20" name="object 20"/>
            <p:cNvPicPr/>
            <p:nvPr/>
          </p:nvPicPr>
          <p:blipFill>
            <a:blip r:embed="rId5" cstate="print"/>
            <a:stretch>
              <a:fillRect/>
            </a:stretch>
          </p:blipFill>
          <p:spPr>
            <a:xfrm>
              <a:off x="3091433" y="3821683"/>
              <a:ext cx="84582" cy="85724"/>
            </a:xfrm>
            <a:prstGeom prst="rect">
              <a:avLst/>
            </a:prstGeom>
          </p:spPr>
        </p:pic>
        <p:pic>
          <p:nvPicPr>
            <p:cNvPr id="21" name="object 21"/>
            <p:cNvPicPr/>
            <p:nvPr/>
          </p:nvPicPr>
          <p:blipFill>
            <a:blip r:embed="rId5" cstate="print"/>
            <a:stretch>
              <a:fillRect/>
            </a:stretch>
          </p:blipFill>
          <p:spPr>
            <a:xfrm>
              <a:off x="2958846" y="3739388"/>
              <a:ext cx="84582" cy="85724"/>
            </a:xfrm>
            <a:prstGeom prst="rect">
              <a:avLst/>
            </a:prstGeom>
          </p:spPr>
        </p:pic>
        <p:pic>
          <p:nvPicPr>
            <p:cNvPr id="22" name="object 22"/>
            <p:cNvPicPr/>
            <p:nvPr/>
          </p:nvPicPr>
          <p:blipFill>
            <a:blip r:embed="rId5" cstate="print"/>
            <a:stretch>
              <a:fillRect/>
            </a:stretch>
          </p:blipFill>
          <p:spPr>
            <a:xfrm>
              <a:off x="2958846" y="4021327"/>
              <a:ext cx="84582" cy="85724"/>
            </a:xfrm>
            <a:prstGeom prst="rect">
              <a:avLst/>
            </a:prstGeom>
          </p:spPr>
        </p:pic>
        <p:sp>
          <p:nvSpPr>
            <p:cNvPr id="23" name="object 23"/>
            <p:cNvSpPr/>
            <p:nvPr/>
          </p:nvSpPr>
          <p:spPr>
            <a:xfrm>
              <a:off x="3725418" y="4888357"/>
              <a:ext cx="429259" cy="656590"/>
            </a:xfrm>
            <a:custGeom>
              <a:avLst/>
              <a:gdLst/>
              <a:ahLst/>
              <a:cxnLst/>
              <a:rect l="l" t="t" r="r" b="b"/>
              <a:pathLst>
                <a:path w="429260" h="656589">
                  <a:moveTo>
                    <a:pt x="44196" y="606551"/>
                  </a:moveTo>
                  <a:lnTo>
                    <a:pt x="140970" y="656335"/>
                  </a:lnTo>
                </a:path>
                <a:path w="429260" h="656589">
                  <a:moveTo>
                    <a:pt x="140970" y="486155"/>
                  </a:moveTo>
                  <a:lnTo>
                    <a:pt x="44196" y="533907"/>
                  </a:lnTo>
                </a:path>
                <a:path w="429260" h="656589">
                  <a:moveTo>
                    <a:pt x="44196" y="363981"/>
                  </a:moveTo>
                  <a:lnTo>
                    <a:pt x="140970" y="412495"/>
                  </a:lnTo>
                </a:path>
                <a:path w="429260" h="656589">
                  <a:moveTo>
                    <a:pt x="140970" y="242315"/>
                  </a:moveTo>
                  <a:lnTo>
                    <a:pt x="44196" y="291083"/>
                  </a:lnTo>
                </a:path>
                <a:path w="429260" h="656589">
                  <a:moveTo>
                    <a:pt x="44196" y="120395"/>
                  </a:moveTo>
                  <a:lnTo>
                    <a:pt x="140970" y="170179"/>
                  </a:lnTo>
                </a:path>
                <a:path w="429260" h="656589">
                  <a:moveTo>
                    <a:pt x="140970" y="0"/>
                  </a:moveTo>
                  <a:lnTo>
                    <a:pt x="44196" y="47751"/>
                  </a:lnTo>
                </a:path>
                <a:path w="429260" h="656589">
                  <a:moveTo>
                    <a:pt x="168275" y="623315"/>
                  </a:moveTo>
                  <a:lnTo>
                    <a:pt x="15240" y="394588"/>
                  </a:lnTo>
                </a:path>
                <a:path w="429260" h="656589">
                  <a:moveTo>
                    <a:pt x="168275" y="378967"/>
                  </a:moveTo>
                  <a:lnTo>
                    <a:pt x="18287" y="149224"/>
                  </a:lnTo>
                </a:path>
                <a:path w="429260" h="656589">
                  <a:moveTo>
                    <a:pt x="15240" y="258190"/>
                  </a:moveTo>
                  <a:lnTo>
                    <a:pt x="168275" y="31876"/>
                  </a:lnTo>
                </a:path>
                <a:path w="429260" h="656589">
                  <a:moveTo>
                    <a:pt x="0" y="492759"/>
                  </a:moveTo>
                  <a:lnTo>
                    <a:pt x="183515" y="39496"/>
                  </a:lnTo>
                </a:path>
                <a:path w="429260" h="656589">
                  <a:moveTo>
                    <a:pt x="0" y="159892"/>
                  </a:moveTo>
                  <a:lnTo>
                    <a:pt x="183515" y="617219"/>
                  </a:lnTo>
                </a:path>
                <a:path w="429260" h="656589">
                  <a:moveTo>
                    <a:pt x="386207" y="606551"/>
                  </a:moveTo>
                  <a:lnTo>
                    <a:pt x="288163" y="656335"/>
                  </a:lnTo>
                </a:path>
                <a:path w="429260" h="656589">
                  <a:moveTo>
                    <a:pt x="288163" y="486155"/>
                  </a:moveTo>
                  <a:lnTo>
                    <a:pt x="386207" y="533907"/>
                  </a:lnTo>
                </a:path>
                <a:path w="429260" h="656589">
                  <a:moveTo>
                    <a:pt x="386207" y="363981"/>
                  </a:moveTo>
                  <a:lnTo>
                    <a:pt x="288163" y="412495"/>
                  </a:lnTo>
                </a:path>
                <a:path w="429260" h="656589">
                  <a:moveTo>
                    <a:pt x="288163" y="242315"/>
                  </a:moveTo>
                  <a:lnTo>
                    <a:pt x="386207" y="291083"/>
                  </a:lnTo>
                </a:path>
                <a:path w="429260" h="656589">
                  <a:moveTo>
                    <a:pt x="386207" y="120395"/>
                  </a:moveTo>
                  <a:lnTo>
                    <a:pt x="288163" y="170179"/>
                  </a:lnTo>
                </a:path>
                <a:path w="429260" h="656589">
                  <a:moveTo>
                    <a:pt x="288163" y="0"/>
                  </a:moveTo>
                  <a:lnTo>
                    <a:pt x="386207" y="47751"/>
                  </a:lnTo>
                </a:path>
                <a:path w="429260" h="656589">
                  <a:moveTo>
                    <a:pt x="260604" y="623315"/>
                  </a:moveTo>
                  <a:lnTo>
                    <a:pt x="413639" y="394588"/>
                  </a:lnTo>
                </a:path>
                <a:path w="429260" h="656589">
                  <a:moveTo>
                    <a:pt x="260604" y="378967"/>
                  </a:moveTo>
                  <a:lnTo>
                    <a:pt x="410591" y="149224"/>
                  </a:lnTo>
                </a:path>
                <a:path w="429260" h="656589">
                  <a:moveTo>
                    <a:pt x="413639" y="258190"/>
                  </a:moveTo>
                  <a:lnTo>
                    <a:pt x="260604" y="31876"/>
                  </a:lnTo>
                </a:path>
                <a:path w="429260" h="656589">
                  <a:moveTo>
                    <a:pt x="428879" y="492759"/>
                  </a:moveTo>
                  <a:lnTo>
                    <a:pt x="245364" y="39496"/>
                  </a:lnTo>
                </a:path>
                <a:path w="429260" h="656589">
                  <a:moveTo>
                    <a:pt x="428879" y="159892"/>
                  </a:moveTo>
                  <a:lnTo>
                    <a:pt x="245364" y="617219"/>
                  </a:lnTo>
                </a:path>
              </a:pathLst>
            </a:custGeom>
            <a:ln w="19812">
              <a:solidFill>
                <a:srgbClr val="FFFFFF"/>
              </a:solidFill>
            </a:ln>
          </p:spPr>
          <p:txBody>
            <a:bodyPr wrap="square" lIns="0" tIns="0" rIns="0" bIns="0" rtlCol="0"/>
            <a:lstStyle/>
            <a:p>
              <a:endParaRPr sz="1500"/>
            </a:p>
          </p:txBody>
        </p:sp>
        <p:pic>
          <p:nvPicPr>
            <p:cNvPr id="24" name="object 24"/>
            <p:cNvPicPr/>
            <p:nvPr/>
          </p:nvPicPr>
          <p:blipFill>
            <a:blip r:embed="rId6" cstate="print"/>
            <a:stretch>
              <a:fillRect/>
            </a:stretch>
          </p:blipFill>
          <p:spPr>
            <a:xfrm>
              <a:off x="3848099" y="5003292"/>
              <a:ext cx="184530" cy="184531"/>
            </a:xfrm>
            <a:prstGeom prst="rect">
              <a:avLst/>
            </a:prstGeom>
          </p:spPr>
        </p:pic>
        <p:pic>
          <p:nvPicPr>
            <p:cNvPr id="25" name="object 25"/>
            <p:cNvPicPr/>
            <p:nvPr/>
          </p:nvPicPr>
          <p:blipFill>
            <a:blip r:embed="rId7" cstate="print"/>
            <a:stretch>
              <a:fillRect/>
            </a:stretch>
          </p:blipFill>
          <p:spPr>
            <a:xfrm>
              <a:off x="3848099" y="5245607"/>
              <a:ext cx="184530" cy="184531"/>
            </a:xfrm>
            <a:prstGeom prst="rect">
              <a:avLst/>
            </a:prstGeom>
          </p:spPr>
        </p:pic>
        <p:pic>
          <p:nvPicPr>
            <p:cNvPr id="26" name="object 26"/>
            <p:cNvPicPr/>
            <p:nvPr/>
          </p:nvPicPr>
          <p:blipFill>
            <a:blip r:embed="rId6" cstate="print"/>
            <a:stretch>
              <a:fillRect/>
            </a:stretch>
          </p:blipFill>
          <p:spPr>
            <a:xfrm>
              <a:off x="3602736" y="4879848"/>
              <a:ext cx="184530" cy="184531"/>
            </a:xfrm>
            <a:prstGeom prst="rect">
              <a:avLst/>
            </a:prstGeom>
          </p:spPr>
        </p:pic>
        <p:pic>
          <p:nvPicPr>
            <p:cNvPr id="27" name="object 27"/>
            <p:cNvPicPr/>
            <p:nvPr/>
          </p:nvPicPr>
          <p:blipFill>
            <a:blip r:embed="rId8" cstate="print"/>
            <a:stretch>
              <a:fillRect/>
            </a:stretch>
          </p:blipFill>
          <p:spPr>
            <a:xfrm>
              <a:off x="3602736" y="5367527"/>
              <a:ext cx="184530" cy="183007"/>
            </a:xfrm>
            <a:prstGeom prst="rect">
              <a:avLst/>
            </a:prstGeom>
          </p:spPr>
        </p:pic>
        <p:pic>
          <p:nvPicPr>
            <p:cNvPr id="28" name="object 28"/>
            <p:cNvPicPr/>
            <p:nvPr/>
          </p:nvPicPr>
          <p:blipFill>
            <a:blip r:embed="rId7" cstate="print"/>
            <a:stretch>
              <a:fillRect/>
            </a:stretch>
          </p:blipFill>
          <p:spPr>
            <a:xfrm>
              <a:off x="3602736" y="5123688"/>
              <a:ext cx="184530" cy="184531"/>
            </a:xfrm>
            <a:prstGeom prst="rect">
              <a:avLst/>
            </a:prstGeom>
          </p:spPr>
        </p:pic>
        <p:pic>
          <p:nvPicPr>
            <p:cNvPr id="29" name="object 29"/>
            <p:cNvPicPr/>
            <p:nvPr/>
          </p:nvPicPr>
          <p:blipFill>
            <a:blip r:embed="rId7" cstate="print"/>
            <a:stretch>
              <a:fillRect/>
            </a:stretch>
          </p:blipFill>
          <p:spPr>
            <a:xfrm>
              <a:off x="3848099" y="4759452"/>
              <a:ext cx="184530" cy="184530"/>
            </a:xfrm>
            <a:prstGeom prst="rect">
              <a:avLst/>
            </a:prstGeom>
          </p:spPr>
        </p:pic>
        <p:pic>
          <p:nvPicPr>
            <p:cNvPr id="30" name="object 30"/>
            <p:cNvPicPr/>
            <p:nvPr/>
          </p:nvPicPr>
          <p:blipFill>
            <a:blip r:embed="rId9" cstate="print"/>
            <a:stretch>
              <a:fillRect/>
            </a:stretch>
          </p:blipFill>
          <p:spPr>
            <a:xfrm>
              <a:off x="4093463" y="4879848"/>
              <a:ext cx="184530" cy="184531"/>
            </a:xfrm>
            <a:prstGeom prst="rect">
              <a:avLst/>
            </a:prstGeom>
          </p:spPr>
        </p:pic>
        <p:pic>
          <p:nvPicPr>
            <p:cNvPr id="31" name="object 31"/>
            <p:cNvPicPr/>
            <p:nvPr/>
          </p:nvPicPr>
          <p:blipFill>
            <a:blip r:embed="rId6" cstate="print"/>
            <a:stretch>
              <a:fillRect/>
            </a:stretch>
          </p:blipFill>
          <p:spPr>
            <a:xfrm>
              <a:off x="3848099" y="5489448"/>
              <a:ext cx="184530" cy="184531"/>
            </a:xfrm>
            <a:prstGeom prst="rect">
              <a:avLst/>
            </a:prstGeom>
          </p:spPr>
        </p:pic>
        <p:pic>
          <p:nvPicPr>
            <p:cNvPr id="32" name="object 32"/>
            <p:cNvPicPr/>
            <p:nvPr/>
          </p:nvPicPr>
          <p:blipFill>
            <a:blip r:embed="rId10" cstate="print"/>
            <a:stretch>
              <a:fillRect/>
            </a:stretch>
          </p:blipFill>
          <p:spPr>
            <a:xfrm>
              <a:off x="4093463" y="5123688"/>
              <a:ext cx="184530" cy="184531"/>
            </a:xfrm>
            <a:prstGeom prst="rect">
              <a:avLst/>
            </a:prstGeom>
          </p:spPr>
        </p:pic>
        <p:pic>
          <p:nvPicPr>
            <p:cNvPr id="33" name="object 33"/>
            <p:cNvPicPr/>
            <p:nvPr/>
          </p:nvPicPr>
          <p:blipFill>
            <a:blip r:embed="rId11" cstate="print"/>
            <a:stretch>
              <a:fillRect/>
            </a:stretch>
          </p:blipFill>
          <p:spPr>
            <a:xfrm>
              <a:off x="4093463" y="5367527"/>
              <a:ext cx="184530" cy="183007"/>
            </a:xfrm>
            <a:prstGeom prst="rect">
              <a:avLst/>
            </a:prstGeom>
          </p:spPr>
        </p:pic>
      </p:grpSp>
      <p:sp>
        <p:nvSpPr>
          <p:cNvPr id="34" name="object 34"/>
          <p:cNvSpPr txBox="1">
            <a:spLocks noGrp="1"/>
          </p:cNvSpPr>
          <p:nvPr>
            <p:ph type="title"/>
          </p:nvPr>
        </p:nvSpPr>
        <p:spPr>
          <a:xfrm>
            <a:off x="698500" y="217971"/>
            <a:ext cx="8763000" cy="910676"/>
          </a:xfrm>
          <a:prstGeom prst="rect">
            <a:avLst/>
          </a:prstGeom>
        </p:spPr>
        <p:txBody>
          <a:bodyPr vert="horz" wrap="square" lIns="0" tIns="231309" rIns="0" bIns="0" rtlCol="0" anchor="ctr">
            <a:spAutoFit/>
          </a:bodyPr>
          <a:lstStyle/>
          <a:p>
            <a:pPr marL="162448">
              <a:lnSpc>
                <a:spcPct val="100000"/>
              </a:lnSpc>
              <a:spcBef>
                <a:spcPts val="87"/>
              </a:spcBef>
            </a:pPr>
            <a:r>
              <a:rPr dirty="0"/>
              <a:t>AI,</a:t>
            </a:r>
            <a:r>
              <a:rPr spc="-121" dirty="0"/>
              <a:t> </a:t>
            </a:r>
            <a:r>
              <a:rPr dirty="0"/>
              <a:t>ML,</a:t>
            </a:r>
            <a:r>
              <a:rPr spc="-112" dirty="0"/>
              <a:t> </a:t>
            </a:r>
            <a:r>
              <a:rPr dirty="0"/>
              <a:t>Deep</a:t>
            </a:r>
            <a:r>
              <a:rPr spc="-112" dirty="0"/>
              <a:t> </a:t>
            </a:r>
            <a:r>
              <a:rPr spc="-8" dirty="0"/>
              <a:t>learning?</a:t>
            </a:r>
          </a:p>
        </p:txBody>
      </p:sp>
      <p:sp>
        <p:nvSpPr>
          <p:cNvPr id="35" name="object 35"/>
          <p:cNvSpPr txBox="1"/>
          <p:nvPr/>
        </p:nvSpPr>
        <p:spPr>
          <a:xfrm>
            <a:off x="9584055" y="5320347"/>
            <a:ext cx="77258" cy="126103"/>
          </a:xfrm>
          <a:prstGeom prst="rect">
            <a:avLst/>
          </a:prstGeom>
        </p:spPr>
        <p:txBody>
          <a:bodyPr vert="horz" wrap="square" lIns="0" tIns="10583" rIns="0" bIns="0" rtlCol="0">
            <a:spAutoFit/>
          </a:bodyPr>
          <a:lstStyle/>
          <a:p>
            <a:pPr marL="10583">
              <a:spcBef>
                <a:spcPts val="83"/>
              </a:spcBef>
            </a:pPr>
            <a:r>
              <a:rPr sz="750" dirty="0">
                <a:solidFill>
                  <a:srgbClr val="FFFFFF"/>
                </a:solidFill>
                <a:latin typeface="Trebuchet MS"/>
                <a:cs typeface="Trebuchet MS"/>
              </a:rPr>
              <a:t>4</a:t>
            </a:r>
            <a:endParaRPr sz="750">
              <a:latin typeface="Trebuchet MS"/>
              <a:cs typeface="Trebuchet MS"/>
            </a:endParaRPr>
          </a:p>
        </p:txBody>
      </p:sp>
      <p:sp>
        <p:nvSpPr>
          <p:cNvPr id="36" name="object 36"/>
          <p:cNvSpPr txBox="1"/>
          <p:nvPr/>
        </p:nvSpPr>
        <p:spPr>
          <a:xfrm>
            <a:off x="2269066" y="1342684"/>
            <a:ext cx="8008408" cy="3436710"/>
          </a:xfrm>
          <a:prstGeom prst="rect">
            <a:avLst/>
          </a:prstGeom>
        </p:spPr>
        <p:txBody>
          <a:bodyPr vert="horz" wrap="square" lIns="0" tIns="82550" rIns="0" bIns="0" rtlCol="0">
            <a:spAutoFit/>
          </a:bodyPr>
          <a:lstStyle/>
          <a:p>
            <a:pPr marL="10583">
              <a:spcBef>
                <a:spcPts val="650"/>
              </a:spcBef>
            </a:pPr>
            <a:r>
              <a:rPr sz="2375" spc="-17" dirty="0">
                <a:solidFill>
                  <a:srgbClr val="69AD35"/>
                </a:solidFill>
                <a:latin typeface="Trebuchet MS"/>
                <a:cs typeface="Trebuchet MS"/>
              </a:rPr>
              <a:t>Artificial</a:t>
            </a:r>
            <a:r>
              <a:rPr sz="2375" spc="-117" dirty="0">
                <a:solidFill>
                  <a:srgbClr val="69AD35"/>
                </a:solidFill>
                <a:latin typeface="Trebuchet MS"/>
                <a:cs typeface="Trebuchet MS"/>
              </a:rPr>
              <a:t> </a:t>
            </a:r>
            <a:r>
              <a:rPr sz="2375" dirty="0">
                <a:solidFill>
                  <a:srgbClr val="69AD35"/>
                </a:solidFill>
                <a:latin typeface="Trebuchet MS"/>
                <a:cs typeface="Trebuchet MS"/>
              </a:rPr>
              <a:t>intelligence</a:t>
            </a:r>
            <a:r>
              <a:rPr sz="2375" spc="-100" dirty="0">
                <a:solidFill>
                  <a:srgbClr val="69AD35"/>
                </a:solidFill>
                <a:latin typeface="Trebuchet MS"/>
                <a:cs typeface="Trebuchet MS"/>
              </a:rPr>
              <a:t> </a:t>
            </a:r>
            <a:r>
              <a:rPr sz="2375" spc="-17" dirty="0">
                <a:solidFill>
                  <a:srgbClr val="69AD35"/>
                </a:solidFill>
                <a:latin typeface="Trebuchet MS"/>
                <a:cs typeface="Trebuchet MS"/>
              </a:rPr>
              <a:t>(AI)</a:t>
            </a:r>
            <a:endParaRPr sz="2375">
              <a:latin typeface="Trebuchet MS"/>
              <a:cs typeface="Trebuchet MS"/>
            </a:endParaRPr>
          </a:p>
          <a:p>
            <a:pPr marL="10583" marR="802713">
              <a:lnSpc>
                <a:spcPts val="1733"/>
              </a:lnSpc>
              <a:spcBef>
                <a:spcPts val="583"/>
              </a:spcBef>
            </a:pPr>
            <a:r>
              <a:rPr sz="1583" spc="58" dirty="0">
                <a:solidFill>
                  <a:srgbClr val="FFFFFF"/>
                </a:solidFill>
                <a:latin typeface="Trebuchet MS"/>
                <a:cs typeface="Trebuchet MS"/>
              </a:rPr>
              <a:t>Any</a:t>
            </a:r>
            <a:r>
              <a:rPr sz="1583" spc="12" dirty="0">
                <a:solidFill>
                  <a:srgbClr val="FFFFFF"/>
                </a:solidFill>
                <a:latin typeface="Trebuchet MS"/>
                <a:cs typeface="Trebuchet MS"/>
              </a:rPr>
              <a:t> </a:t>
            </a:r>
            <a:r>
              <a:rPr sz="1583" dirty="0">
                <a:solidFill>
                  <a:srgbClr val="FFFFFF"/>
                </a:solidFill>
                <a:latin typeface="Trebuchet MS"/>
                <a:cs typeface="Trebuchet MS"/>
              </a:rPr>
              <a:t>technique</a:t>
            </a:r>
            <a:r>
              <a:rPr sz="1583" spc="-12" dirty="0">
                <a:solidFill>
                  <a:srgbClr val="FFFFFF"/>
                </a:solidFill>
                <a:latin typeface="Trebuchet MS"/>
                <a:cs typeface="Trebuchet MS"/>
              </a:rPr>
              <a:t> </a:t>
            </a:r>
            <a:r>
              <a:rPr sz="1583" dirty="0">
                <a:solidFill>
                  <a:srgbClr val="FFFFFF"/>
                </a:solidFill>
                <a:latin typeface="Trebuchet MS"/>
                <a:cs typeface="Trebuchet MS"/>
              </a:rPr>
              <a:t>that</a:t>
            </a:r>
            <a:r>
              <a:rPr sz="1583" spc="17" dirty="0">
                <a:solidFill>
                  <a:srgbClr val="FFFFFF"/>
                </a:solidFill>
                <a:latin typeface="Trebuchet MS"/>
                <a:cs typeface="Trebuchet MS"/>
              </a:rPr>
              <a:t> </a:t>
            </a:r>
            <a:r>
              <a:rPr sz="1583" dirty="0">
                <a:solidFill>
                  <a:srgbClr val="FFFFFF"/>
                </a:solidFill>
                <a:latin typeface="Trebuchet MS"/>
                <a:cs typeface="Trebuchet MS"/>
              </a:rPr>
              <a:t>allows computers</a:t>
            </a:r>
            <a:r>
              <a:rPr sz="1583" spc="-25" dirty="0">
                <a:solidFill>
                  <a:srgbClr val="FFFFFF"/>
                </a:solidFill>
                <a:latin typeface="Trebuchet MS"/>
                <a:cs typeface="Trebuchet MS"/>
              </a:rPr>
              <a:t> </a:t>
            </a:r>
            <a:r>
              <a:rPr sz="1583" dirty="0">
                <a:solidFill>
                  <a:srgbClr val="FFFFFF"/>
                </a:solidFill>
                <a:latin typeface="Trebuchet MS"/>
                <a:cs typeface="Trebuchet MS"/>
              </a:rPr>
              <a:t>to</a:t>
            </a:r>
            <a:r>
              <a:rPr sz="1583" spc="12" dirty="0">
                <a:solidFill>
                  <a:srgbClr val="FFFFFF"/>
                </a:solidFill>
                <a:latin typeface="Trebuchet MS"/>
                <a:cs typeface="Trebuchet MS"/>
              </a:rPr>
              <a:t> </a:t>
            </a:r>
            <a:r>
              <a:rPr sz="1583" dirty="0">
                <a:solidFill>
                  <a:srgbClr val="FFFFFF"/>
                </a:solidFill>
                <a:latin typeface="Trebuchet MS"/>
                <a:cs typeface="Trebuchet MS"/>
              </a:rPr>
              <a:t>mimic </a:t>
            </a:r>
            <a:r>
              <a:rPr sz="1583" spc="62" dirty="0">
                <a:solidFill>
                  <a:srgbClr val="FFFFFF"/>
                </a:solidFill>
                <a:latin typeface="Trebuchet MS"/>
                <a:cs typeface="Trebuchet MS"/>
              </a:rPr>
              <a:t>human</a:t>
            </a:r>
            <a:r>
              <a:rPr sz="1583" dirty="0">
                <a:solidFill>
                  <a:srgbClr val="FFFFFF"/>
                </a:solidFill>
                <a:latin typeface="Trebuchet MS"/>
                <a:cs typeface="Trebuchet MS"/>
              </a:rPr>
              <a:t> intelligence</a:t>
            </a:r>
            <a:r>
              <a:rPr sz="1583" spc="-25" dirty="0">
                <a:solidFill>
                  <a:srgbClr val="FFFFFF"/>
                </a:solidFill>
                <a:latin typeface="Trebuchet MS"/>
                <a:cs typeface="Trebuchet MS"/>
              </a:rPr>
              <a:t> </a:t>
            </a:r>
            <a:r>
              <a:rPr sz="1583" spc="50" dirty="0">
                <a:solidFill>
                  <a:srgbClr val="FFFFFF"/>
                </a:solidFill>
                <a:latin typeface="Trebuchet MS"/>
                <a:cs typeface="Trebuchet MS"/>
              </a:rPr>
              <a:t>using</a:t>
            </a:r>
            <a:r>
              <a:rPr sz="1583" spc="-12" dirty="0">
                <a:solidFill>
                  <a:srgbClr val="FFFFFF"/>
                </a:solidFill>
                <a:latin typeface="Trebuchet MS"/>
                <a:cs typeface="Trebuchet MS"/>
              </a:rPr>
              <a:t> </a:t>
            </a:r>
            <a:r>
              <a:rPr sz="1583" spc="-8" dirty="0">
                <a:solidFill>
                  <a:srgbClr val="FFFFFF"/>
                </a:solidFill>
                <a:latin typeface="Trebuchet MS"/>
                <a:cs typeface="Trebuchet MS"/>
              </a:rPr>
              <a:t>logic, if-</a:t>
            </a:r>
            <a:r>
              <a:rPr sz="1583" dirty="0">
                <a:solidFill>
                  <a:srgbClr val="FFFFFF"/>
                </a:solidFill>
                <a:latin typeface="Trebuchet MS"/>
                <a:cs typeface="Trebuchet MS"/>
              </a:rPr>
              <a:t>then</a:t>
            </a:r>
            <a:r>
              <a:rPr sz="1583" spc="-25" dirty="0">
                <a:solidFill>
                  <a:srgbClr val="FFFFFF"/>
                </a:solidFill>
                <a:latin typeface="Trebuchet MS"/>
                <a:cs typeface="Trebuchet MS"/>
              </a:rPr>
              <a:t> </a:t>
            </a:r>
            <a:r>
              <a:rPr sz="1583" dirty="0">
                <a:solidFill>
                  <a:srgbClr val="FFFFFF"/>
                </a:solidFill>
                <a:latin typeface="Trebuchet MS"/>
                <a:cs typeface="Trebuchet MS"/>
              </a:rPr>
              <a:t>statements,</a:t>
            </a:r>
            <a:r>
              <a:rPr sz="1583" spc="-8" dirty="0">
                <a:solidFill>
                  <a:srgbClr val="FFFFFF"/>
                </a:solidFill>
                <a:latin typeface="Trebuchet MS"/>
                <a:cs typeface="Trebuchet MS"/>
              </a:rPr>
              <a:t> </a:t>
            </a:r>
            <a:r>
              <a:rPr sz="1583" spc="42" dirty="0">
                <a:solidFill>
                  <a:srgbClr val="FFFFFF"/>
                </a:solidFill>
                <a:latin typeface="Trebuchet MS"/>
                <a:cs typeface="Trebuchet MS"/>
              </a:rPr>
              <a:t>and</a:t>
            </a:r>
            <a:r>
              <a:rPr sz="1583" dirty="0">
                <a:solidFill>
                  <a:srgbClr val="FFFFFF"/>
                </a:solidFill>
                <a:latin typeface="Trebuchet MS"/>
                <a:cs typeface="Trebuchet MS"/>
              </a:rPr>
              <a:t> machine</a:t>
            </a:r>
            <a:r>
              <a:rPr sz="1583" spc="-21" dirty="0">
                <a:solidFill>
                  <a:srgbClr val="FFFFFF"/>
                </a:solidFill>
                <a:latin typeface="Trebuchet MS"/>
                <a:cs typeface="Trebuchet MS"/>
              </a:rPr>
              <a:t> </a:t>
            </a:r>
            <a:r>
              <a:rPr sz="1583" spc="-8" dirty="0">
                <a:solidFill>
                  <a:srgbClr val="FFFFFF"/>
                </a:solidFill>
                <a:latin typeface="Trebuchet MS"/>
                <a:cs typeface="Trebuchet MS"/>
              </a:rPr>
              <a:t>learning</a:t>
            </a:r>
            <a:endParaRPr sz="1583">
              <a:latin typeface="Trebuchet MS"/>
              <a:cs typeface="Trebuchet MS"/>
            </a:endParaRPr>
          </a:p>
          <a:p>
            <a:pPr>
              <a:spcBef>
                <a:spcPts val="1483"/>
              </a:spcBef>
            </a:pPr>
            <a:endParaRPr sz="1583">
              <a:latin typeface="Trebuchet MS"/>
              <a:cs typeface="Trebuchet MS"/>
            </a:endParaRPr>
          </a:p>
          <a:p>
            <a:pPr marL="604813"/>
            <a:r>
              <a:rPr sz="2375" spc="46" dirty="0">
                <a:solidFill>
                  <a:srgbClr val="69AD35"/>
                </a:solidFill>
                <a:latin typeface="Trebuchet MS"/>
                <a:cs typeface="Trebuchet MS"/>
              </a:rPr>
              <a:t>Machine</a:t>
            </a:r>
            <a:r>
              <a:rPr sz="2375" spc="50" dirty="0">
                <a:solidFill>
                  <a:srgbClr val="69AD35"/>
                </a:solidFill>
                <a:latin typeface="Trebuchet MS"/>
                <a:cs typeface="Trebuchet MS"/>
              </a:rPr>
              <a:t> </a:t>
            </a:r>
            <a:r>
              <a:rPr sz="2375" dirty="0">
                <a:solidFill>
                  <a:srgbClr val="69AD35"/>
                </a:solidFill>
                <a:latin typeface="Trebuchet MS"/>
                <a:cs typeface="Trebuchet MS"/>
              </a:rPr>
              <a:t>learning</a:t>
            </a:r>
            <a:r>
              <a:rPr sz="2375" spc="58" dirty="0">
                <a:solidFill>
                  <a:srgbClr val="69AD35"/>
                </a:solidFill>
                <a:latin typeface="Trebuchet MS"/>
                <a:cs typeface="Trebuchet MS"/>
              </a:rPr>
              <a:t> </a:t>
            </a:r>
            <a:r>
              <a:rPr sz="2375" spc="-17" dirty="0">
                <a:solidFill>
                  <a:srgbClr val="69AD35"/>
                </a:solidFill>
                <a:latin typeface="Trebuchet MS"/>
                <a:cs typeface="Trebuchet MS"/>
              </a:rPr>
              <a:t>(ML)</a:t>
            </a:r>
            <a:endParaRPr sz="2375">
              <a:latin typeface="Trebuchet MS"/>
              <a:cs typeface="Trebuchet MS"/>
            </a:endParaRPr>
          </a:p>
          <a:p>
            <a:pPr marL="604813" marR="335478">
              <a:lnSpc>
                <a:spcPts val="1733"/>
              </a:lnSpc>
              <a:spcBef>
                <a:spcPts val="579"/>
              </a:spcBef>
            </a:pPr>
            <a:r>
              <a:rPr sz="1583" spc="83" dirty="0">
                <a:solidFill>
                  <a:srgbClr val="FFFFFF"/>
                </a:solidFill>
                <a:latin typeface="Trebuchet MS"/>
                <a:cs typeface="Trebuchet MS"/>
              </a:rPr>
              <a:t>A</a:t>
            </a:r>
            <a:r>
              <a:rPr sz="1583" spc="8" dirty="0">
                <a:solidFill>
                  <a:srgbClr val="FFFFFF"/>
                </a:solidFill>
                <a:latin typeface="Trebuchet MS"/>
                <a:cs typeface="Trebuchet MS"/>
              </a:rPr>
              <a:t> </a:t>
            </a:r>
            <a:r>
              <a:rPr sz="1583" dirty="0">
                <a:solidFill>
                  <a:srgbClr val="FFFFFF"/>
                </a:solidFill>
                <a:latin typeface="Trebuchet MS"/>
                <a:cs typeface="Trebuchet MS"/>
              </a:rPr>
              <a:t>subset</a:t>
            </a:r>
            <a:r>
              <a:rPr sz="1583" spc="-17" dirty="0">
                <a:solidFill>
                  <a:srgbClr val="FFFFFF"/>
                </a:solidFill>
                <a:latin typeface="Trebuchet MS"/>
                <a:cs typeface="Trebuchet MS"/>
              </a:rPr>
              <a:t> </a:t>
            </a:r>
            <a:r>
              <a:rPr sz="1583" spc="42" dirty="0">
                <a:solidFill>
                  <a:srgbClr val="FFFFFF"/>
                </a:solidFill>
                <a:latin typeface="Trebuchet MS"/>
                <a:cs typeface="Trebuchet MS"/>
              </a:rPr>
              <a:t>of</a:t>
            </a:r>
            <a:r>
              <a:rPr sz="1583" dirty="0">
                <a:solidFill>
                  <a:srgbClr val="FFFFFF"/>
                </a:solidFill>
                <a:latin typeface="Trebuchet MS"/>
                <a:cs typeface="Trebuchet MS"/>
              </a:rPr>
              <a:t> </a:t>
            </a:r>
            <a:r>
              <a:rPr sz="1583" spc="46" dirty="0">
                <a:solidFill>
                  <a:srgbClr val="FFFFFF"/>
                </a:solidFill>
                <a:latin typeface="Trebuchet MS"/>
                <a:cs typeface="Trebuchet MS"/>
              </a:rPr>
              <a:t>AI</a:t>
            </a:r>
            <a:r>
              <a:rPr sz="1583" spc="17" dirty="0">
                <a:solidFill>
                  <a:srgbClr val="FFFFFF"/>
                </a:solidFill>
                <a:latin typeface="Trebuchet MS"/>
                <a:cs typeface="Trebuchet MS"/>
              </a:rPr>
              <a:t> </a:t>
            </a:r>
            <a:r>
              <a:rPr sz="1583" dirty="0">
                <a:solidFill>
                  <a:srgbClr val="FFFFFF"/>
                </a:solidFill>
                <a:latin typeface="Trebuchet MS"/>
                <a:cs typeface="Trebuchet MS"/>
              </a:rPr>
              <a:t>that</a:t>
            </a:r>
            <a:r>
              <a:rPr sz="1583" spc="8" dirty="0">
                <a:solidFill>
                  <a:srgbClr val="FFFFFF"/>
                </a:solidFill>
                <a:latin typeface="Trebuchet MS"/>
                <a:cs typeface="Trebuchet MS"/>
              </a:rPr>
              <a:t> </a:t>
            </a:r>
            <a:r>
              <a:rPr sz="1583" dirty="0">
                <a:solidFill>
                  <a:srgbClr val="FFFFFF"/>
                </a:solidFill>
                <a:latin typeface="Trebuchet MS"/>
                <a:cs typeface="Trebuchet MS"/>
              </a:rPr>
              <a:t>uses</a:t>
            </a:r>
            <a:r>
              <a:rPr sz="1583" spc="-4" dirty="0">
                <a:solidFill>
                  <a:srgbClr val="FFFFFF"/>
                </a:solidFill>
                <a:latin typeface="Trebuchet MS"/>
                <a:cs typeface="Trebuchet MS"/>
              </a:rPr>
              <a:t> </a:t>
            </a:r>
            <a:r>
              <a:rPr sz="1583" dirty="0">
                <a:solidFill>
                  <a:srgbClr val="FFFFFF"/>
                </a:solidFill>
                <a:latin typeface="Trebuchet MS"/>
                <a:cs typeface="Trebuchet MS"/>
              </a:rPr>
              <a:t>machines</a:t>
            </a:r>
            <a:r>
              <a:rPr sz="1583" spc="-25" dirty="0">
                <a:solidFill>
                  <a:srgbClr val="FFFFFF"/>
                </a:solidFill>
                <a:latin typeface="Trebuchet MS"/>
                <a:cs typeface="Trebuchet MS"/>
              </a:rPr>
              <a:t> </a:t>
            </a:r>
            <a:r>
              <a:rPr sz="1583" dirty="0">
                <a:solidFill>
                  <a:srgbClr val="FFFFFF"/>
                </a:solidFill>
                <a:latin typeface="Trebuchet MS"/>
                <a:cs typeface="Trebuchet MS"/>
              </a:rPr>
              <a:t>to</a:t>
            </a:r>
            <a:r>
              <a:rPr sz="1583" spc="12" dirty="0">
                <a:solidFill>
                  <a:srgbClr val="FFFFFF"/>
                </a:solidFill>
                <a:latin typeface="Trebuchet MS"/>
                <a:cs typeface="Trebuchet MS"/>
              </a:rPr>
              <a:t> </a:t>
            </a:r>
            <a:r>
              <a:rPr sz="1583" dirty="0">
                <a:solidFill>
                  <a:srgbClr val="FFFFFF"/>
                </a:solidFill>
                <a:latin typeface="Trebuchet MS"/>
                <a:cs typeface="Trebuchet MS"/>
              </a:rPr>
              <a:t>search</a:t>
            </a:r>
            <a:r>
              <a:rPr sz="1583" spc="-8" dirty="0">
                <a:solidFill>
                  <a:srgbClr val="FFFFFF"/>
                </a:solidFill>
                <a:latin typeface="Trebuchet MS"/>
                <a:cs typeface="Trebuchet MS"/>
              </a:rPr>
              <a:t> </a:t>
            </a:r>
            <a:r>
              <a:rPr sz="1583" dirty="0">
                <a:solidFill>
                  <a:srgbClr val="FFFFFF"/>
                </a:solidFill>
                <a:latin typeface="Trebuchet MS"/>
                <a:cs typeface="Trebuchet MS"/>
              </a:rPr>
              <a:t>for</a:t>
            </a:r>
            <a:r>
              <a:rPr sz="1583" spc="-8" dirty="0">
                <a:solidFill>
                  <a:srgbClr val="FFFFFF"/>
                </a:solidFill>
                <a:latin typeface="Trebuchet MS"/>
                <a:cs typeface="Trebuchet MS"/>
              </a:rPr>
              <a:t> </a:t>
            </a:r>
            <a:r>
              <a:rPr sz="1583" dirty="0">
                <a:solidFill>
                  <a:srgbClr val="FFFFFF"/>
                </a:solidFill>
                <a:latin typeface="Trebuchet MS"/>
                <a:cs typeface="Trebuchet MS"/>
              </a:rPr>
              <a:t>patterns</a:t>
            </a:r>
            <a:r>
              <a:rPr sz="1583" spc="-4" dirty="0">
                <a:solidFill>
                  <a:srgbClr val="FFFFFF"/>
                </a:solidFill>
                <a:latin typeface="Trebuchet MS"/>
                <a:cs typeface="Trebuchet MS"/>
              </a:rPr>
              <a:t> </a:t>
            </a:r>
            <a:r>
              <a:rPr sz="1583" dirty="0">
                <a:solidFill>
                  <a:srgbClr val="FFFFFF"/>
                </a:solidFill>
                <a:latin typeface="Trebuchet MS"/>
                <a:cs typeface="Trebuchet MS"/>
              </a:rPr>
              <a:t>in data</a:t>
            </a:r>
            <a:r>
              <a:rPr sz="1583" spc="8" dirty="0">
                <a:solidFill>
                  <a:srgbClr val="FFFFFF"/>
                </a:solidFill>
                <a:latin typeface="Trebuchet MS"/>
                <a:cs typeface="Trebuchet MS"/>
              </a:rPr>
              <a:t> </a:t>
            </a:r>
            <a:r>
              <a:rPr sz="1583" dirty="0">
                <a:solidFill>
                  <a:srgbClr val="FFFFFF"/>
                </a:solidFill>
                <a:latin typeface="Trebuchet MS"/>
                <a:cs typeface="Trebuchet MS"/>
              </a:rPr>
              <a:t>to</a:t>
            </a:r>
            <a:r>
              <a:rPr sz="1583" spc="12" dirty="0">
                <a:solidFill>
                  <a:srgbClr val="FFFFFF"/>
                </a:solidFill>
                <a:latin typeface="Trebuchet MS"/>
                <a:cs typeface="Trebuchet MS"/>
              </a:rPr>
              <a:t> </a:t>
            </a:r>
            <a:r>
              <a:rPr sz="1583" dirty="0">
                <a:solidFill>
                  <a:srgbClr val="FFFFFF"/>
                </a:solidFill>
                <a:latin typeface="Trebuchet MS"/>
                <a:cs typeface="Trebuchet MS"/>
              </a:rPr>
              <a:t>build</a:t>
            </a:r>
            <a:r>
              <a:rPr sz="1583" spc="8" dirty="0">
                <a:solidFill>
                  <a:srgbClr val="FFFFFF"/>
                </a:solidFill>
                <a:latin typeface="Trebuchet MS"/>
                <a:cs typeface="Trebuchet MS"/>
              </a:rPr>
              <a:t> </a:t>
            </a:r>
            <a:r>
              <a:rPr sz="1583" spc="-8" dirty="0">
                <a:solidFill>
                  <a:srgbClr val="FFFFFF"/>
                </a:solidFill>
                <a:latin typeface="Trebuchet MS"/>
                <a:cs typeface="Trebuchet MS"/>
              </a:rPr>
              <a:t>logic </a:t>
            </a:r>
            <a:r>
              <a:rPr sz="1583" dirty="0">
                <a:solidFill>
                  <a:srgbClr val="FFFFFF"/>
                </a:solidFill>
                <a:latin typeface="Trebuchet MS"/>
                <a:cs typeface="Trebuchet MS"/>
              </a:rPr>
              <a:t>models</a:t>
            </a:r>
            <a:r>
              <a:rPr sz="1583" spc="150" dirty="0">
                <a:solidFill>
                  <a:srgbClr val="FFFFFF"/>
                </a:solidFill>
                <a:latin typeface="Trebuchet MS"/>
                <a:cs typeface="Trebuchet MS"/>
              </a:rPr>
              <a:t> </a:t>
            </a:r>
            <a:r>
              <a:rPr sz="1583" spc="-8" dirty="0">
                <a:solidFill>
                  <a:srgbClr val="FFFFFF"/>
                </a:solidFill>
                <a:latin typeface="Trebuchet MS"/>
                <a:cs typeface="Trebuchet MS"/>
              </a:rPr>
              <a:t>automatically</a:t>
            </a:r>
            <a:endParaRPr sz="1583">
              <a:latin typeface="Trebuchet MS"/>
              <a:cs typeface="Trebuchet MS"/>
            </a:endParaRPr>
          </a:p>
          <a:p>
            <a:pPr>
              <a:spcBef>
                <a:spcPts val="321"/>
              </a:spcBef>
            </a:pPr>
            <a:endParaRPr sz="1583">
              <a:latin typeface="Trebuchet MS"/>
              <a:cs typeface="Trebuchet MS"/>
            </a:endParaRPr>
          </a:p>
          <a:p>
            <a:pPr marL="1459383"/>
            <a:r>
              <a:rPr sz="2375" spc="50" dirty="0">
                <a:solidFill>
                  <a:srgbClr val="69AD35"/>
                </a:solidFill>
                <a:latin typeface="Trebuchet MS"/>
                <a:cs typeface="Trebuchet MS"/>
              </a:rPr>
              <a:t>Deep</a:t>
            </a:r>
            <a:r>
              <a:rPr sz="2375" spc="67" dirty="0">
                <a:solidFill>
                  <a:srgbClr val="69AD35"/>
                </a:solidFill>
                <a:latin typeface="Trebuchet MS"/>
                <a:cs typeface="Trebuchet MS"/>
              </a:rPr>
              <a:t> </a:t>
            </a:r>
            <a:r>
              <a:rPr sz="2375" dirty="0">
                <a:solidFill>
                  <a:srgbClr val="69AD35"/>
                </a:solidFill>
                <a:latin typeface="Trebuchet MS"/>
                <a:cs typeface="Trebuchet MS"/>
              </a:rPr>
              <a:t>learning</a:t>
            </a:r>
            <a:r>
              <a:rPr sz="2375" spc="62" dirty="0">
                <a:solidFill>
                  <a:srgbClr val="69AD35"/>
                </a:solidFill>
                <a:latin typeface="Trebuchet MS"/>
                <a:cs typeface="Trebuchet MS"/>
              </a:rPr>
              <a:t> </a:t>
            </a:r>
            <a:r>
              <a:rPr sz="2375" spc="-17" dirty="0">
                <a:solidFill>
                  <a:srgbClr val="69AD35"/>
                </a:solidFill>
                <a:latin typeface="Trebuchet MS"/>
                <a:cs typeface="Trebuchet MS"/>
              </a:rPr>
              <a:t>(DL)</a:t>
            </a:r>
            <a:endParaRPr sz="2375">
              <a:latin typeface="Trebuchet MS"/>
              <a:cs typeface="Trebuchet MS"/>
            </a:endParaRPr>
          </a:p>
          <a:p>
            <a:pPr marL="1459383" marR="4233">
              <a:lnSpc>
                <a:spcPts val="1733"/>
              </a:lnSpc>
              <a:spcBef>
                <a:spcPts val="579"/>
              </a:spcBef>
            </a:pPr>
            <a:r>
              <a:rPr sz="1583" spc="83" dirty="0">
                <a:solidFill>
                  <a:srgbClr val="FFFFFF"/>
                </a:solidFill>
                <a:latin typeface="Trebuchet MS"/>
                <a:cs typeface="Trebuchet MS"/>
              </a:rPr>
              <a:t>A</a:t>
            </a:r>
            <a:r>
              <a:rPr sz="1583" spc="37" dirty="0">
                <a:solidFill>
                  <a:srgbClr val="FFFFFF"/>
                </a:solidFill>
                <a:latin typeface="Trebuchet MS"/>
                <a:cs typeface="Trebuchet MS"/>
              </a:rPr>
              <a:t> </a:t>
            </a:r>
            <a:r>
              <a:rPr sz="1583" dirty="0">
                <a:solidFill>
                  <a:srgbClr val="FFFFFF"/>
                </a:solidFill>
                <a:latin typeface="Trebuchet MS"/>
                <a:cs typeface="Trebuchet MS"/>
              </a:rPr>
              <a:t>subset</a:t>
            </a:r>
            <a:r>
              <a:rPr sz="1583" spc="17" dirty="0">
                <a:solidFill>
                  <a:srgbClr val="FFFFFF"/>
                </a:solidFill>
                <a:latin typeface="Trebuchet MS"/>
                <a:cs typeface="Trebuchet MS"/>
              </a:rPr>
              <a:t> </a:t>
            </a:r>
            <a:r>
              <a:rPr sz="1583" spc="42" dirty="0">
                <a:solidFill>
                  <a:srgbClr val="FFFFFF"/>
                </a:solidFill>
                <a:latin typeface="Trebuchet MS"/>
                <a:cs typeface="Trebuchet MS"/>
              </a:rPr>
              <a:t>of</a:t>
            </a:r>
            <a:r>
              <a:rPr sz="1583" spc="29" dirty="0">
                <a:solidFill>
                  <a:srgbClr val="FFFFFF"/>
                </a:solidFill>
                <a:latin typeface="Trebuchet MS"/>
                <a:cs typeface="Trebuchet MS"/>
              </a:rPr>
              <a:t> </a:t>
            </a:r>
            <a:r>
              <a:rPr sz="1583" spc="125" dirty="0">
                <a:solidFill>
                  <a:srgbClr val="FFFFFF"/>
                </a:solidFill>
                <a:latin typeface="Trebuchet MS"/>
                <a:cs typeface="Trebuchet MS"/>
              </a:rPr>
              <a:t>ML</a:t>
            </a:r>
            <a:r>
              <a:rPr sz="1583" spc="25" dirty="0">
                <a:solidFill>
                  <a:srgbClr val="FFFFFF"/>
                </a:solidFill>
                <a:latin typeface="Trebuchet MS"/>
                <a:cs typeface="Trebuchet MS"/>
              </a:rPr>
              <a:t> </a:t>
            </a:r>
            <a:r>
              <a:rPr sz="1583" dirty="0">
                <a:solidFill>
                  <a:srgbClr val="FFFFFF"/>
                </a:solidFill>
                <a:latin typeface="Trebuchet MS"/>
                <a:cs typeface="Trebuchet MS"/>
              </a:rPr>
              <a:t>composed</a:t>
            </a:r>
            <a:r>
              <a:rPr sz="1583" spc="25" dirty="0">
                <a:solidFill>
                  <a:srgbClr val="FFFFFF"/>
                </a:solidFill>
                <a:latin typeface="Trebuchet MS"/>
                <a:cs typeface="Trebuchet MS"/>
              </a:rPr>
              <a:t> </a:t>
            </a:r>
            <a:r>
              <a:rPr sz="1583" spc="42" dirty="0">
                <a:solidFill>
                  <a:srgbClr val="FFFFFF"/>
                </a:solidFill>
                <a:latin typeface="Trebuchet MS"/>
                <a:cs typeface="Trebuchet MS"/>
              </a:rPr>
              <a:t>of</a:t>
            </a:r>
            <a:r>
              <a:rPr sz="1583" spc="33" dirty="0">
                <a:solidFill>
                  <a:srgbClr val="FFFFFF"/>
                </a:solidFill>
                <a:latin typeface="Trebuchet MS"/>
                <a:cs typeface="Trebuchet MS"/>
              </a:rPr>
              <a:t> </a:t>
            </a:r>
            <a:r>
              <a:rPr sz="1583" dirty="0">
                <a:solidFill>
                  <a:srgbClr val="FFFFFF"/>
                </a:solidFill>
                <a:latin typeface="Trebuchet MS"/>
                <a:cs typeface="Trebuchet MS"/>
              </a:rPr>
              <a:t>deeply</a:t>
            </a:r>
            <a:r>
              <a:rPr sz="1583" spc="25" dirty="0">
                <a:solidFill>
                  <a:srgbClr val="FFFFFF"/>
                </a:solidFill>
                <a:latin typeface="Trebuchet MS"/>
                <a:cs typeface="Trebuchet MS"/>
              </a:rPr>
              <a:t> </a:t>
            </a:r>
            <a:r>
              <a:rPr sz="1583" dirty="0">
                <a:solidFill>
                  <a:srgbClr val="FFFFFF"/>
                </a:solidFill>
                <a:latin typeface="Trebuchet MS"/>
                <a:cs typeface="Trebuchet MS"/>
              </a:rPr>
              <a:t>multi-layered</a:t>
            </a:r>
            <a:r>
              <a:rPr sz="1583" spc="25" dirty="0">
                <a:solidFill>
                  <a:srgbClr val="FFFFFF"/>
                </a:solidFill>
                <a:latin typeface="Trebuchet MS"/>
                <a:cs typeface="Trebuchet MS"/>
              </a:rPr>
              <a:t> </a:t>
            </a:r>
            <a:r>
              <a:rPr sz="1583" dirty="0">
                <a:solidFill>
                  <a:srgbClr val="FFFFFF"/>
                </a:solidFill>
                <a:latin typeface="Trebuchet MS"/>
                <a:cs typeface="Trebuchet MS"/>
              </a:rPr>
              <a:t>neural</a:t>
            </a:r>
            <a:r>
              <a:rPr sz="1583" spc="12" dirty="0">
                <a:solidFill>
                  <a:srgbClr val="FFFFFF"/>
                </a:solidFill>
                <a:latin typeface="Trebuchet MS"/>
                <a:cs typeface="Trebuchet MS"/>
              </a:rPr>
              <a:t> </a:t>
            </a:r>
            <a:r>
              <a:rPr sz="1583" dirty="0">
                <a:solidFill>
                  <a:srgbClr val="FFFFFF"/>
                </a:solidFill>
                <a:latin typeface="Trebuchet MS"/>
                <a:cs typeface="Trebuchet MS"/>
              </a:rPr>
              <a:t>networks</a:t>
            </a:r>
            <a:r>
              <a:rPr sz="1583" spc="17" dirty="0">
                <a:solidFill>
                  <a:srgbClr val="FFFFFF"/>
                </a:solidFill>
                <a:latin typeface="Trebuchet MS"/>
                <a:cs typeface="Trebuchet MS"/>
              </a:rPr>
              <a:t> </a:t>
            </a:r>
            <a:r>
              <a:rPr sz="1583" spc="-17" dirty="0">
                <a:solidFill>
                  <a:srgbClr val="FFFFFF"/>
                </a:solidFill>
                <a:latin typeface="Trebuchet MS"/>
                <a:cs typeface="Trebuchet MS"/>
              </a:rPr>
              <a:t>that </a:t>
            </a:r>
            <a:r>
              <a:rPr sz="1583" dirty="0">
                <a:solidFill>
                  <a:srgbClr val="FFFFFF"/>
                </a:solidFill>
                <a:latin typeface="Trebuchet MS"/>
                <a:cs typeface="Trebuchet MS"/>
              </a:rPr>
              <a:t>perform</a:t>
            </a:r>
            <a:r>
              <a:rPr sz="1583" spc="-25" dirty="0">
                <a:solidFill>
                  <a:srgbClr val="FFFFFF"/>
                </a:solidFill>
                <a:latin typeface="Trebuchet MS"/>
                <a:cs typeface="Trebuchet MS"/>
              </a:rPr>
              <a:t> </a:t>
            </a:r>
            <a:r>
              <a:rPr sz="1583" dirty="0">
                <a:solidFill>
                  <a:srgbClr val="FFFFFF"/>
                </a:solidFill>
                <a:latin typeface="Trebuchet MS"/>
                <a:cs typeface="Trebuchet MS"/>
              </a:rPr>
              <a:t>tasks</a:t>
            </a:r>
            <a:r>
              <a:rPr sz="1583" spc="33" dirty="0">
                <a:solidFill>
                  <a:srgbClr val="FFFFFF"/>
                </a:solidFill>
                <a:latin typeface="Trebuchet MS"/>
                <a:cs typeface="Trebuchet MS"/>
              </a:rPr>
              <a:t> </a:t>
            </a:r>
            <a:r>
              <a:rPr sz="1583" dirty="0">
                <a:solidFill>
                  <a:srgbClr val="FFFFFF"/>
                </a:solidFill>
                <a:latin typeface="Trebuchet MS"/>
                <a:cs typeface="Trebuchet MS"/>
              </a:rPr>
              <a:t>like</a:t>
            </a:r>
            <a:r>
              <a:rPr sz="1583" spc="21" dirty="0">
                <a:solidFill>
                  <a:srgbClr val="FFFFFF"/>
                </a:solidFill>
                <a:latin typeface="Trebuchet MS"/>
                <a:cs typeface="Trebuchet MS"/>
              </a:rPr>
              <a:t> </a:t>
            </a:r>
            <a:r>
              <a:rPr sz="1583" dirty="0">
                <a:solidFill>
                  <a:srgbClr val="FFFFFF"/>
                </a:solidFill>
                <a:latin typeface="Trebuchet MS"/>
                <a:cs typeface="Trebuchet MS"/>
              </a:rPr>
              <a:t>speech</a:t>
            </a:r>
            <a:r>
              <a:rPr sz="1583" spc="-12" dirty="0">
                <a:solidFill>
                  <a:srgbClr val="FFFFFF"/>
                </a:solidFill>
                <a:latin typeface="Trebuchet MS"/>
                <a:cs typeface="Trebuchet MS"/>
              </a:rPr>
              <a:t> </a:t>
            </a:r>
            <a:r>
              <a:rPr sz="1583" spc="42" dirty="0">
                <a:solidFill>
                  <a:srgbClr val="FFFFFF"/>
                </a:solidFill>
                <a:latin typeface="Trebuchet MS"/>
                <a:cs typeface="Trebuchet MS"/>
              </a:rPr>
              <a:t>and</a:t>
            </a:r>
            <a:r>
              <a:rPr sz="1583" spc="29" dirty="0">
                <a:solidFill>
                  <a:srgbClr val="FFFFFF"/>
                </a:solidFill>
                <a:latin typeface="Trebuchet MS"/>
                <a:cs typeface="Trebuchet MS"/>
              </a:rPr>
              <a:t> </a:t>
            </a:r>
            <a:r>
              <a:rPr sz="1583" dirty="0">
                <a:solidFill>
                  <a:srgbClr val="FFFFFF"/>
                </a:solidFill>
                <a:latin typeface="Trebuchet MS"/>
                <a:cs typeface="Trebuchet MS"/>
              </a:rPr>
              <a:t>image</a:t>
            </a:r>
            <a:r>
              <a:rPr sz="1583" spc="8" dirty="0">
                <a:solidFill>
                  <a:srgbClr val="FFFFFF"/>
                </a:solidFill>
                <a:latin typeface="Trebuchet MS"/>
                <a:cs typeface="Trebuchet MS"/>
              </a:rPr>
              <a:t> </a:t>
            </a:r>
            <a:r>
              <a:rPr sz="1583" spc="-8" dirty="0">
                <a:solidFill>
                  <a:srgbClr val="FFFFFF"/>
                </a:solidFill>
                <a:latin typeface="Trebuchet MS"/>
                <a:cs typeface="Trebuchet MS"/>
              </a:rPr>
              <a:t>recognition</a:t>
            </a:r>
            <a:endParaRPr sz="1583">
              <a:latin typeface="Trebuchet MS"/>
              <a:cs typeface="Trebuchet MS"/>
            </a:endParaRPr>
          </a:p>
        </p:txBody>
      </p:sp>
      <p:sp>
        <p:nvSpPr>
          <p:cNvPr id="37" name="object 37"/>
          <p:cNvSpPr txBox="1"/>
          <p:nvPr/>
        </p:nvSpPr>
        <p:spPr>
          <a:xfrm>
            <a:off x="4786419" y="5133446"/>
            <a:ext cx="1879071" cy="379377"/>
          </a:xfrm>
          <a:prstGeom prst="rect">
            <a:avLst/>
          </a:prstGeom>
        </p:spPr>
        <p:txBody>
          <a:bodyPr vert="horz" wrap="square" lIns="0" tIns="13758" rIns="0" bIns="0" rtlCol="0">
            <a:spAutoFit/>
          </a:bodyPr>
          <a:lstStyle/>
          <a:p>
            <a:pPr marL="10583">
              <a:spcBef>
                <a:spcPts val="108"/>
              </a:spcBef>
            </a:pPr>
            <a:r>
              <a:rPr sz="2375" dirty="0">
                <a:solidFill>
                  <a:srgbClr val="69AD35"/>
                </a:solidFill>
                <a:latin typeface="Trebuchet MS"/>
                <a:cs typeface="Trebuchet MS"/>
              </a:rPr>
              <a:t>Generative</a:t>
            </a:r>
            <a:r>
              <a:rPr sz="2375" spc="-100" dirty="0">
                <a:solidFill>
                  <a:srgbClr val="69AD35"/>
                </a:solidFill>
                <a:latin typeface="Trebuchet MS"/>
                <a:cs typeface="Trebuchet MS"/>
              </a:rPr>
              <a:t> </a:t>
            </a:r>
            <a:r>
              <a:rPr sz="2375" spc="50" dirty="0">
                <a:solidFill>
                  <a:srgbClr val="69AD35"/>
                </a:solidFill>
                <a:latin typeface="Trebuchet MS"/>
                <a:cs typeface="Trebuchet MS"/>
              </a:rPr>
              <a:t>AI</a:t>
            </a:r>
            <a:endParaRPr sz="2375">
              <a:latin typeface="Trebuchet MS"/>
              <a:cs typeface="Trebuchet MS"/>
            </a:endParaRPr>
          </a:p>
        </p:txBody>
      </p:sp>
      <p:sp>
        <p:nvSpPr>
          <p:cNvPr id="38" name="object 38"/>
          <p:cNvSpPr txBox="1"/>
          <p:nvPr/>
        </p:nvSpPr>
        <p:spPr>
          <a:xfrm>
            <a:off x="4786419" y="5544925"/>
            <a:ext cx="5962121" cy="473955"/>
          </a:xfrm>
          <a:prstGeom prst="rect">
            <a:avLst/>
          </a:prstGeom>
        </p:spPr>
        <p:txBody>
          <a:bodyPr vert="horz" wrap="square" lIns="0" tIns="37571" rIns="0" bIns="0" rtlCol="0">
            <a:spAutoFit/>
          </a:bodyPr>
          <a:lstStyle/>
          <a:p>
            <a:pPr marL="10583" marR="4233">
              <a:lnSpc>
                <a:spcPts val="1733"/>
              </a:lnSpc>
              <a:spcBef>
                <a:spcPts val="296"/>
              </a:spcBef>
            </a:pPr>
            <a:r>
              <a:rPr sz="1583" dirty="0">
                <a:solidFill>
                  <a:srgbClr val="FFFFFF"/>
                </a:solidFill>
                <a:latin typeface="Trebuchet MS"/>
                <a:cs typeface="Trebuchet MS"/>
              </a:rPr>
              <a:t>Powered</a:t>
            </a:r>
            <a:r>
              <a:rPr sz="1583" spc="-8" dirty="0">
                <a:solidFill>
                  <a:srgbClr val="FFFFFF"/>
                </a:solidFill>
                <a:latin typeface="Trebuchet MS"/>
                <a:cs typeface="Trebuchet MS"/>
              </a:rPr>
              <a:t> </a:t>
            </a:r>
            <a:r>
              <a:rPr sz="1583" spc="42" dirty="0">
                <a:solidFill>
                  <a:srgbClr val="FFFFFF"/>
                </a:solidFill>
                <a:latin typeface="Trebuchet MS"/>
                <a:cs typeface="Trebuchet MS"/>
              </a:rPr>
              <a:t>by</a:t>
            </a:r>
            <a:r>
              <a:rPr sz="1583" spc="29" dirty="0">
                <a:solidFill>
                  <a:srgbClr val="FFFFFF"/>
                </a:solidFill>
                <a:latin typeface="Trebuchet MS"/>
                <a:cs typeface="Trebuchet MS"/>
              </a:rPr>
              <a:t> </a:t>
            </a:r>
            <a:r>
              <a:rPr sz="1583" dirty="0">
                <a:solidFill>
                  <a:srgbClr val="FFFFFF"/>
                </a:solidFill>
                <a:latin typeface="Trebuchet MS"/>
                <a:cs typeface="Trebuchet MS"/>
              </a:rPr>
              <a:t>large</a:t>
            </a:r>
            <a:r>
              <a:rPr sz="1583" spc="4" dirty="0">
                <a:solidFill>
                  <a:srgbClr val="FFFFFF"/>
                </a:solidFill>
                <a:latin typeface="Trebuchet MS"/>
                <a:cs typeface="Trebuchet MS"/>
              </a:rPr>
              <a:t> </a:t>
            </a:r>
            <a:r>
              <a:rPr sz="1583" dirty="0">
                <a:solidFill>
                  <a:srgbClr val="FFFFFF"/>
                </a:solidFill>
                <a:latin typeface="Trebuchet MS"/>
                <a:cs typeface="Trebuchet MS"/>
              </a:rPr>
              <a:t>models</a:t>
            </a:r>
            <a:r>
              <a:rPr sz="1583" spc="8" dirty="0">
                <a:solidFill>
                  <a:srgbClr val="FFFFFF"/>
                </a:solidFill>
                <a:latin typeface="Trebuchet MS"/>
                <a:cs typeface="Trebuchet MS"/>
              </a:rPr>
              <a:t> </a:t>
            </a:r>
            <a:r>
              <a:rPr sz="1583" dirty="0">
                <a:solidFill>
                  <a:srgbClr val="FFFFFF"/>
                </a:solidFill>
                <a:latin typeface="Trebuchet MS"/>
                <a:cs typeface="Trebuchet MS"/>
              </a:rPr>
              <a:t>that</a:t>
            </a:r>
            <a:r>
              <a:rPr sz="1583" spc="33" dirty="0">
                <a:solidFill>
                  <a:srgbClr val="FFFFFF"/>
                </a:solidFill>
                <a:latin typeface="Trebuchet MS"/>
                <a:cs typeface="Trebuchet MS"/>
              </a:rPr>
              <a:t> </a:t>
            </a:r>
            <a:r>
              <a:rPr sz="1583" spc="-8" dirty="0">
                <a:solidFill>
                  <a:srgbClr val="FFFFFF"/>
                </a:solidFill>
                <a:latin typeface="Trebuchet MS"/>
                <a:cs typeface="Trebuchet MS"/>
              </a:rPr>
              <a:t>are</a:t>
            </a:r>
            <a:r>
              <a:rPr sz="1583" spc="4" dirty="0">
                <a:solidFill>
                  <a:srgbClr val="FFFFFF"/>
                </a:solidFill>
                <a:latin typeface="Trebuchet MS"/>
                <a:cs typeface="Trebuchet MS"/>
              </a:rPr>
              <a:t> </a:t>
            </a:r>
            <a:r>
              <a:rPr sz="1583" dirty="0">
                <a:solidFill>
                  <a:srgbClr val="FFFFFF"/>
                </a:solidFill>
                <a:latin typeface="Trebuchet MS"/>
                <a:cs typeface="Trebuchet MS"/>
              </a:rPr>
              <a:t>pretrained</a:t>
            </a:r>
            <a:r>
              <a:rPr sz="1583" spc="-4" dirty="0">
                <a:solidFill>
                  <a:srgbClr val="FFFFFF"/>
                </a:solidFill>
                <a:latin typeface="Trebuchet MS"/>
                <a:cs typeface="Trebuchet MS"/>
              </a:rPr>
              <a:t> </a:t>
            </a:r>
            <a:r>
              <a:rPr sz="1583" spc="67" dirty="0">
                <a:solidFill>
                  <a:srgbClr val="FFFFFF"/>
                </a:solidFill>
                <a:latin typeface="Trebuchet MS"/>
                <a:cs typeface="Trebuchet MS"/>
              </a:rPr>
              <a:t>on</a:t>
            </a:r>
            <a:r>
              <a:rPr sz="1583" spc="25" dirty="0">
                <a:solidFill>
                  <a:srgbClr val="FFFFFF"/>
                </a:solidFill>
                <a:latin typeface="Trebuchet MS"/>
                <a:cs typeface="Trebuchet MS"/>
              </a:rPr>
              <a:t> </a:t>
            </a:r>
            <a:r>
              <a:rPr sz="1583" dirty="0">
                <a:solidFill>
                  <a:srgbClr val="FFFFFF"/>
                </a:solidFill>
                <a:latin typeface="Trebuchet MS"/>
                <a:cs typeface="Trebuchet MS"/>
              </a:rPr>
              <a:t>vast</a:t>
            </a:r>
            <a:r>
              <a:rPr sz="1583" spc="25" dirty="0">
                <a:solidFill>
                  <a:srgbClr val="FFFFFF"/>
                </a:solidFill>
                <a:latin typeface="Trebuchet MS"/>
                <a:cs typeface="Trebuchet MS"/>
              </a:rPr>
              <a:t> </a:t>
            </a:r>
            <a:r>
              <a:rPr sz="1583" dirty="0">
                <a:solidFill>
                  <a:srgbClr val="FFFFFF"/>
                </a:solidFill>
                <a:latin typeface="Trebuchet MS"/>
                <a:cs typeface="Trebuchet MS"/>
              </a:rPr>
              <a:t>corpuses</a:t>
            </a:r>
            <a:r>
              <a:rPr sz="1583" spc="-8" dirty="0">
                <a:solidFill>
                  <a:srgbClr val="FFFFFF"/>
                </a:solidFill>
                <a:latin typeface="Trebuchet MS"/>
                <a:cs typeface="Trebuchet MS"/>
              </a:rPr>
              <a:t> </a:t>
            </a:r>
            <a:r>
              <a:rPr sz="1583" spc="21" dirty="0">
                <a:solidFill>
                  <a:srgbClr val="FFFFFF"/>
                </a:solidFill>
                <a:latin typeface="Trebuchet MS"/>
                <a:cs typeface="Trebuchet MS"/>
              </a:rPr>
              <a:t>of </a:t>
            </a:r>
            <a:r>
              <a:rPr sz="1583" dirty="0">
                <a:solidFill>
                  <a:srgbClr val="FFFFFF"/>
                </a:solidFill>
                <a:latin typeface="Trebuchet MS"/>
                <a:cs typeface="Trebuchet MS"/>
              </a:rPr>
              <a:t>data</a:t>
            </a:r>
            <a:r>
              <a:rPr sz="1583" spc="42" dirty="0">
                <a:solidFill>
                  <a:srgbClr val="FFFFFF"/>
                </a:solidFill>
                <a:latin typeface="Trebuchet MS"/>
                <a:cs typeface="Trebuchet MS"/>
              </a:rPr>
              <a:t> and</a:t>
            </a:r>
            <a:r>
              <a:rPr sz="1583" spc="21" dirty="0">
                <a:solidFill>
                  <a:srgbClr val="FFFFFF"/>
                </a:solidFill>
                <a:latin typeface="Trebuchet MS"/>
                <a:cs typeface="Trebuchet MS"/>
              </a:rPr>
              <a:t> </a:t>
            </a:r>
            <a:r>
              <a:rPr sz="1583" spc="46" dirty="0">
                <a:solidFill>
                  <a:srgbClr val="FFFFFF"/>
                </a:solidFill>
                <a:latin typeface="Trebuchet MS"/>
                <a:cs typeface="Trebuchet MS"/>
              </a:rPr>
              <a:t>commonly</a:t>
            </a:r>
            <a:r>
              <a:rPr sz="1583" spc="12" dirty="0">
                <a:solidFill>
                  <a:srgbClr val="FFFFFF"/>
                </a:solidFill>
                <a:latin typeface="Trebuchet MS"/>
                <a:cs typeface="Trebuchet MS"/>
              </a:rPr>
              <a:t> </a:t>
            </a:r>
            <a:r>
              <a:rPr sz="1583" spc="-8" dirty="0">
                <a:solidFill>
                  <a:srgbClr val="FFFFFF"/>
                </a:solidFill>
                <a:latin typeface="Trebuchet MS"/>
                <a:cs typeface="Trebuchet MS"/>
              </a:rPr>
              <a:t>referred </a:t>
            </a:r>
            <a:r>
              <a:rPr sz="1583" dirty="0">
                <a:solidFill>
                  <a:srgbClr val="FFFFFF"/>
                </a:solidFill>
                <a:latin typeface="Trebuchet MS"/>
                <a:cs typeface="Trebuchet MS"/>
              </a:rPr>
              <a:t>to</a:t>
            </a:r>
            <a:r>
              <a:rPr sz="1583" spc="17" dirty="0">
                <a:solidFill>
                  <a:srgbClr val="FFFFFF"/>
                </a:solidFill>
                <a:latin typeface="Trebuchet MS"/>
                <a:cs typeface="Trebuchet MS"/>
              </a:rPr>
              <a:t> </a:t>
            </a:r>
            <a:r>
              <a:rPr sz="1583" dirty="0">
                <a:solidFill>
                  <a:srgbClr val="FFFFFF"/>
                </a:solidFill>
                <a:latin typeface="Trebuchet MS"/>
                <a:cs typeface="Trebuchet MS"/>
              </a:rPr>
              <a:t>as</a:t>
            </a:r>
            <a:r>
              <a:rPr sz="1583" spc="29" dirty="0">
                <a:solidFill>
                  <a:srgbClr val="FFFFFF"/>
                </a:solidFill>
                <a:latin typeface="Trebuchet MS"/>
                <a:cs typeface="Trebuchet MS"/>
              </a:rPr>
              <a:t> </a:t>
            </a:r>
            <a:r>
              <a:rPr sz="1583" dirty="0">
                <a:solidFill>
                  <a:srgbClr val="FFFFFF"/>
                </a:solidFill>
                <a:latin typeface="Trebuchet MS"/>
                <a:cs typeface="Trebuchet MS"/>
              </a:rPr>
              <a:t>foundation</a:t>
            </a:r>
            <a:r>
              <a:rPr sz="1583" spc="17" dirty="0">
                <a:solidFill>
                  <a:srgbClr val="FFFFFF"/>
                </a:solidFill>
                <a:latin typeface="Trebuchet MS"/>
                <a:cs typeface="Trebuchet MS"/>
              </a:rPr>
              <a:t> </a:t>
            </a:r>
            <a:r>
              <a:rPr sz="1583" dirty="0">
                <a:solidFill>
                  <a:srgbClr val="FFFFFF"/>
                </a:solidFill>
                <a:latin typeface="Trebuchet MS"/>
                <a:cs typeface="Trebuchet MS"/>
              </a:rPr>
              <a:t>models</a:t>
            </a:r>
            <a:r>
              <a:rPr sz="1583" spc="17" dirty="0">
                <a:solidFill>
                  <a:srgbClr val="FFFFFF"/>
                </a:solidFill>
                <a:latin typeface="Trebuchet MS"/>
                <a:cs typeface="Trebuchet MS"/>
              </a:rPr>
              <a:t> </a:t>
            </a:r>
            <a:r>
              <a:rPr sz="1583" spc="-17" dirty="0">
                <a:solidFill>
                  <a:srgbClr val="FFFFFF"/>
                </a:solidFill>
                <a:latin typeface="Trebuchet MS"/>
                <a:cs typeface="Trebuchet MS"/>
              </a:rPr>
              <a:t>(FMs)</a:t>
            </a:r>
            <a:endParaRPr sz="1583">
              <a:latin typeface="Trebuchet MS"/>
              <a:cs typeface="Trebuchet MS"/>
            </a:endParaRPr>
          </a:p>
        </p:txBody>
      </p:sp>
      <p:grpSp>
        <p:nvGrpSpPr>
          <p:cNvPr id="39" name="object 39"/>
          <p:cNvGrpSpPr/>
          <p:nvPr/>
        </p:nvGrpSpPr>
        <p:grpSpPr>
          <a:xfrm>
            <a:off x="3276600" y="4840605"/>
            <a:ext cx="1373188" cy="1114425"/>
            <a:chOff x="3931920" y="5808726"/>
            <a:chExt cx="1647825" cy="1337310"/>
          </a:xfrm>
        </p:grpSpPr>
        <p:sp>
          <p:nvSpPr>
            <p:cNvPr id="40" name="object 40"/>
            <p:cNvSpPr/>
            <p:nvPr/>
          </p:nvSpPr>
          <p:spPr>
            <a:xfrm>
              <a:off x="4940046" y="6400038"/>
              <a:ext cx="294640" cy="589915"/>
            </a:xfrm>
            <a:custGeom>
              <a:avLst/>
              <a:gdLst/>
              <a:ahLst/>
              <a:cxnLst/>
              <a:rect l="l" t="t" r="r" b="b"/>
              <a:pathLst>
                <a:path w="294639" h="589915">
                  <a:moveTo>
                    <a:pt x="155448" y="47370"/>
                  </a:moveTo>
                  <a:lnTo>
                    <a:pt x="165856" y="28342"/>
                  </a:lnTo>
                  <a:lnTo>
                    <a:pt x="181276" y="13350"/>
                  </a:lnTo>
                  <a:lnTo>
                    <a:pt x="200578" y="3526"/>
                  </a:lnTo>
                  <a:lnTo>
                    <a:pt x="222630" y="0"/>
                  </a:lnTo>
                  <a:lnTo>
                    <a:pt x="250358" y="5675"/>
                  </a:lnTo>
                  <a:lnTo>
                    <a:pt x="273097" y="21113"/>
                  </a:lnTo>
                  <a:lnTo>
                    <a:pt x="288478" y="43934"/>
                  </a:lnTo>
                  <a:lnTo>
                    <a:pt x="294131" y="71755"/>
                  </a:lnTo>
                  <a:lnTo>
                    <a:pt x="294131" y="141485"/>
                  </a:lnTo>
                  <a:lnTo>
                    <a:pt x="294131" y="294894"/>
                  </a:lnTo>
                  <a:lnTo>
                    <a:pt x="294131" y="448302"/>
                  </a:lnTo>
                  <a:lnTo>
                    <a:pt x="294131" y="518033"/>
                  </a:lnTo>
                  <a:lnTo>
                    <a:pt x="288478" y="545853"/>
                  </a:lnTo>
                  <a:lnTo>
                    <a:pt x="273097" y="568674"/>
                  </a:lnTo>
                  <a:lnTo>
                    <a:pt x="250358" y="584112"/>
                  </a:lnTo>
                  <a:lnTo>
                    <a:pt x="222630" y="589788"/>
                  </a:lnTo>
                  <a:lnTo>
                    <a:pt x="201529" y="586558"/>
                  </a:lnTo>
                  <a:lnTo>
                    <a:pt x="182879" y="577535"/>
                  </a:lnTo>
                  <a:lnTo>
                    <a:pt x="167659" y="563716"/>
                  </a:lnTo>
                  <a:lnTo>
                    <a:pt x="156844" y="546100"/>
                  </a:lnTo>
                </a:path>
                <a:path w="294639" h="589915">
                  <a:moveTo>
                    <a:pt x="82550" y="134112"/>
                  </a:moveTo>
                  <a:lnTo>
                    <a:pt x="81406" y="129031"/>
                  </a:lnTo>
                  <a:lnTo>
                    <a:pt x="80771" y="123825"/>
                  </a:lnTo>
                  <a:lnTo>
                    <a:pt x="80771" y="118491"/>
                  </a:lnTo>
                  <a:lnTo>
                    <a:pt x="86423" y="90856"/>
                  </a:lnTo>
                  <a:lnTo>
                    <a:pt x="101790" y="68199"/>
                  </a:lnTo>
                  <a:lnTo>
                    <a:pt x="124491" y="52875"/>
                  </a:lnTo>
                  <a:lnTo>
                    <a:pt x="152145" y="47243"/>
                  </a:lnTo>
                  <a:lnTo>
                    <a:pt x="167068" y="48831"/>
                  </a:lnTo>
                  <a:lnTo>
                    <a:pt x="180943" y="53371"/>
                  </a:lnTo>
                  <a:lnTo>
                    <a:pt x="193436" y="60531"/>
                  </a:lnTo>
                  <a:lnTo>
                    <a:pt x="204215" y="69976"/>
                  </a:lnTo>
                </a:path>
                <a:path w="294639" h="589915">
                  <a:moveTo>
                    <a:pt x="242315" y="86868"/>
                  </a:moveTo>
                  <a:lnTo>
                    <a:pt x="240464" y="95744"/>
                  </a:lnTo>
                  <a:lnTo>
                    <a:pt x="235410" y="103012"/>
                  </a:lnTo>
                  <a:lnTo>
                    <a:pt x="227903" y="107924"/>
                  </a:lnTo>
                  <a:lnTo>
                    <a:pt x="218693" y="109728"/>
                  </a:lnTo>
                  <a:lnTo>
                    <a:pt x="209484" y="107924"/>
                  </a:lnTo>
                  <a:lnTo>
                    <a:pt x="201977" y="103012"/>
                  </a:lnTo>
                  <a:lnTo>
                    <a:pt x="196923" y="95744"/>
                  </a:lnTo>
                  <a:lnTo>
                    <a:pt x="195071" y="86868"/>
                  </a:lnTo>
                  <a:lnTo>
                    <a:pt x="196923" y="77991"/>
                  </a:lnTo>
                  <a:lnTo>
                    <a:pt x="201977" y="70723"/>
                  </a:lnTo>
                  <a:lnTo>
                    <a:pt x="209484" y="65811"/>
                  </a:lnTo>
                  <a:lnTo>
                    <a:pt x="218693" y="64007"/>
                  </a:lnTo>
                  <a:lnTo>
                    <a:pt x="227903" y="65811"/>
                  </a:lnTo>
                  <a:lnTo>
                    <a:pt x="235410" y="70723"/>
                  </a:lnTo>
                  <a:lnTo>
                    <a:pt x="240464" y="77991"/>
                  </a:lnTo>
                  <a:lnTo>
                    <a:pt x="242315" y="86868"/>
                  </a:lnTo>
                  <a:close/>
                </a:path>
                <a:path w="294639" h="589915">
                  <a:moveTo>
                    <a:pt x="52958" y="294131"/>
                  </a:moveTo>
                  <a:lnTo>
                    <a:pt x="31664" y="281771"/>
                  </a:lnTo>
                  <a:lnTo>
                    <a:pt x="14906" y="263826"/>
                  </a:lnTo>
                  <a:lnTo>
                    <a:pt x="3935" y="241571"/>
                  </a:lnTo>
                  <a:lnTo>
                    <a:pt x="0" y="216281"/>
                  </a:lnTo>
                  <a:lnTo>
                    <a:pt x="6566" y="183808"/>
                  </a:lnTo>
                  <a:lnTo>
                    <a:pt x="24431" y="157194"/>
                  </a:lnTo>
                  <a:lnTo>
                    <a:pt x="50845" y="139199"/>
                  </a:lnTo>
                  <a:lnTo>
                    <a:pt x="83057" y="132587"/>
                  </a:lnTo>
                  <a:lnTo>
                    <a:pt x="96148" y="133653"/>
                  </a:lnTo>
                  <a:lnTo>
                    <a:pt x="108632" y="136731"/>
                  </a:lnTo>
                  <a:lnTo>
                    <a:pt x="120330" y="141642"/>
                  </a:lnTo>
                  <a:lnTo>
                    <a:pt x="131063" y="148209"/>
                  </a:lnTo>
                </a:path>
                <a:path w="294639" h="589915">
                  <a:moveTo>
                    <a:pt x="173736" y="163830"/>
                  </a:moveTo>
                  <a:lnTo>
                    <a:pt x="171884" y="173039"/>
                  </a:lnTo>
                  <a:lnTo>
                    <a:pt x="166830" y="180546"/>
                  </a:lnTo>
                  <a:lnTo>
                    <a:pt x="159323" y="185600"/>
                  </a:lnTo>
                  <a:lnTo>
                    <a:pt x="150113" y="187451"/>
                  </a:lnTo>
                  <a:lnTo>
                    <a:pt x="140904" y="185600"/>
                  </a:lnTo>
                  <a:lnTo>
                    <a:pt x="133397" y="180546"/>
                  </a:lnTo>
                  <a:lnTo>
                    <a:pt x="128343" y="173039"/>
                  </a:lnTo>
                  <a:lnTo>
                    <a:pt x="126491" y="163830"/>
                  </a:lnTo>
                  <a:lnTo>
                    <a:pt x="128343" y="154620"/>
                  </a:lnTo>
                  <a:lnTo>
                    <a:pt x="133397" y="147113"/>
                  </a:lnTo>
                  <a:lnTo>
                    <a:pt x="140904" y="142059"/>
                  </a:lnTo>
                  <a:lnTo>
                    <a:pt x="150113" y="140207"/>
                  </a:lnTo>
                  <a:lnTo>
                    <a:pt x="159323" y="142059"/>
                  </a:lnTo>
                  <a:lnTo>
                    <a:pt x="166830" y="147113"/>
                  </a:lnTo>
                  <a:lnTo>
                    <a:pt x="171884" y="154620"/>
                  </a:lnTo>
                  <a:lnTo>
                    <a:pt x="173736" y="163830"/>
                  </a:lnTo>
                  <a:close/>
                </a:path>
                <a:path w="294639" h="589915">
                  <a:moveTo>
                    <a:pt x="82550" y="454152"/>
                  </a:moveTo>
                  <a:lnTo>
                    <a:pt x="81406" y="459231"/>
                  </a:lnTo>
                  <a:lnTo>
                    <a:pt x="80771" y="464439"/>
                  </a:lnTo>
                  <a:lnTo>
                    <a:pt x="80771" y="469773"/>
                  </a:lnTo>
                  <a:lnTo>
                    <a:pt x="86423" y="497407"/>
                  </a:lnTo>
                  <a:lnTo>
                    <a:pt x="101790" y="520065"/>
                  </a:lnTo>
                  <a:lnTo>
                    <a:pt x="124491" y="535388"/>
                  </a:lnTo>
                  <a:lnTo>
                    <a:pt x="152145" y="541020"/>
                  </a:lnTo>
                  <a:lnTo>
                    <a:pt x="167068" y="539432"/>
                  </a:lnTo>
                  <a:lnTo>
                    <a:pt x="180943" y="534892"/>
                  </a:lnTo>
                  <a:lnTo>
                    <a:pt x="193436" y="527732"/>
                  </a:lnTo>
                  <a:lnTo>
                    <a:pt x="204215" y="518287"/>
                  </a:lnTo>
                </a:path>
                <a:path w="294639" h="589915">
                  <a:moveTo>
                    <a:pt x="242315" y="500634"/>
                  </a:moveTo>
                  <a:lnTo>
                    <a:pt x="240464" y="509843"/>
                  </a:lnTo>
                  <a:lnTo>
                    <a:pt x="235410" y="517350"/>
                  </a:lnTo>
                  <a:lnTo>
                    <a:pt x="227903" y="522404"/>
                  </a:lnTo>
                  <a:lnTo>
                    <a:pt x="218693" y="524256"/>
                  </a:lnTo>
                  <a:lnTo>
                    <a:pt x="209484" y="522404"/>
                  </a:lnTo>
                  <a:lnTo>
                    <a:pt x="201977" y="517350"/>
                  </a:lnTo>
                  <a:lnTo>
                    <a:pt x="196923" y="509843"/>
                  </a:lnTo>
                  <a:lnTo>
                    <a:pt x="195071" y="500634"/>
                  </a:lnTo>
                  <a:lnTo>
                    <a:pt x="196923" y="491424"/>
                  </a:lnTo>
                  <a:lnTo>
                    <a:pt x="201977" y="483917"/>
                  </a:lnTo>
                  <a:lnTo>
                    <a:pt x="209484" y="478863"/>
                  </a:lnTo>
                  <a:lnTo>
                    <a:pt x="218693" y="477012"/>
                  </a:lnTo>
                  <a:lnTo>
                    <a:pt x="227903" y="478863"/>
                  </a:lnTo>
                  <a:lnTo>
                    <a:pt x="235410" y="483917"/>
                  </a:lnTo>
                  <a:lnTo>
                    <a:pt x="240464" y="491424"/>
                  </a:lnTo>
                  <a:lnTo>
                    <a:pt x="242315" y="500634"/>
                  </a:lnTo>
                  <a:close/>
                </a:path>
                <a:path w="294639" h="589915">
                  <a:moveTo>
                    <a:pt x="52958" y="292608"/>
                  </a:moveTo>
                  <a:lnTo>
                    <a:pt x="31664" y="304968"/>
                  </a:lnTo>
                  <a:lnTo>
                    <a:pt x="14906" y="322913"/>
                  </a:lnTo>
                  <a:lnTo>
                    <a:pt x="3935" y="345168"/>
                  </a:lnTo>
                  <a:lnTo>
                    <a:pt x="0" y="370459"/>
                  </a:lnTo>
                  <a:lnTo>
                    <a:pt x="6566" y="402931"/>
                  </a:lnTo>
                  <a:lnTo>
                    <a:pt x="24431" y="429545"/>
                  </a:lnTo>
                  <a:lnTo>
                    <a:pt x="50845" y="447540"/>
                  </a:lnTo>
                  <a:lnTo>
                    <a:pt x="83057" y="454152"/>
                  </a:lnTo>
                  <a:lnTo>
                    <a:pt x="96148" y="453086"/>
                  </a:lnTo>
                  <a:lnTo>
                    <a:pt x="108632" y="450008"/>
                  </a:lnTo>
                  <a:lnTo>
                    <a:pt x="120330" y="445097"/>
                  </a:lnTo>
                  <a:lnTo>
                    <a:pt x="131063" y="438531"/>
                  </a:lnTo>
                </a:path>
                <a:path w="294639" h="589915">
                  <a:moveTo>
                    <a:pt x="173736" y="423672"/>
                  </a:moveTo>
                  <a:lnTo>
                    <a:pt x="171884" y="432548"/>
                  </a:lnTo>
                  <a:lnTo>
                    <a:pt x="166830" y="439816"/>
                  </a:lnTo>
                  <a:lnTo>
                    <a:pt x="159323" y="444728"/>
                  </a:lnTo>
                  <a:lnTo>
                    <a:pt x="150113" y="446531"/>
                  </a:lnTo>
                  <a:lnTo>
                    <a:pt x="140904" y="444728"/>
                  </a:lnTo>
                  <a:lnTo>
                    <a:pt x="133397" y="439816"/>
                  </a:lnTo>
                  <a:lnTo>
                    <a:pt x="128343" y="432548"/>
                  </a:lnTo>
                  <a:lnTo>
                    <a:pt x="126491" y="423672"/>
                  </a:lnTo>
                  <a:lnTo>
                    <a:pt x="128343" y="414795"/>
                  </a:lnTo>
                  <a:lnTo>
                    <a:pt x="133397" y="407527"/>
                  </a:lnTo>
                  <a:lnTo>
                    <a:pt x="140904" y="402615"/>
                  </a:lnTo>
                  <a:lnTo>
                    <a:pt x="150113" y="400812"/>
                  </a:lnTo>
                  <a:lnTo>
                    <a:pt x="159323" y="402615"/>
                  </a:lnTo>
                  <a:lnTo>
                    <a:pt x="166830" y="407527"/>
                  </a:lnTo>
                  <a:lnTo>
                    <a:pt x="171884" y="414795"/>
                  </a:lnTo>
                  <a:lnTo>
                    <a:pt x="173736" y="423672"/>
                  </a:lnTo>
                  <a:close/>
                </a:path>
              </a:pathLst>
            </a:custGeom>
            <a:ln w="19812">
              <a:solidFill>
                <a:srgbClr val="FFFFFF"/>
              </a:solidFill>
            </a:ln>
          </p:spPr>
          <p:txBody>
            <a:bodyPr wrap="square" lIns="0" tIns="0" rIns="0" bIns="0" rtlCol="0"/>
            <a:lstStyle/>
            <a:p>
              <a:endParaRPr sz="1500"/>
            </a:p>
          </p:txBody>
        </p:sp>
        <p:pic>
          <p:nvPicPr>
            <p:cNvPr id="41" name="object 41"/>
            <p:cNvPicPr/>
            <p:nvPr/>
          </p:nvPicPr>
          <p:blipFill>
            <a:blip r:embed="rId12" cstate="print"/>
            <a:stretch>
              <a:fillRect/>
            </a:stretch>
          </p:blipFill>
          <p:spPr>
            <a:xfrm>
              <a:off x="5266944" y="6371844"/>
              <a:ext cx="301751" cy="257556"/>
            </a:xfrm>
            <a:prstGeom prst="rect">
              <a:avLst/>
            </a:prstGeom>
          </p:spPr>
        </p:pic>
        <p:pic>
          <p:nvPicPr>
            <p:cNvPr id="42" name="object 42"/>
            <p:cNvPicPr/>
            <p:nvPr/>
          </p:nvPicPr>
          <p:blipFill>
            <a:blip r:embed="rId13" cstate="print"/>
            <a:stretch>
              <a:fillRect/>
            </a:stretch>
          </p:blipFill>
          <p:spPr>
            <a:xfrm>
              <a:off x="5513832" y="6659880"/>
              <a:ext cx="65531" cy="65531"/>
            </a:xfrm>
            <a:prstGeom prst="rect">
              <a:avLst/>
            </a:prstGeom>
          </p:spPr>
        </p:pic>
        <p:pic>
          <p:nvPicPr>
            <p:cNvPr id="43" name="object 43"/>
            <p:cNvPicPr/>
            <p:nvPr/>
          </p:nvPicPr>
          <p:blipFill>
            <a:blip r:embed="rId14" cstate="print"/>
            <a:stretch>
              <a:fillRect/>
            </a:stretch>
          </p:blipFill>
          <p:spPr>
            <a:xfrm>
              <a:off x="5266944" y="6760464"/>
              <a:ext cx="301751" cy="252984"/>
            </a:xfrm>
            <a:prstGeom prst="rect">
              <a:avLst/>
            </a:prstGeom>
          </p:spPr>
        </p:pic>
        <p:sp>
          <p:nvSpPr>
            <p:cNvPr id="44" name="object 44"/>
            <p:cNvSpPr/>
            <p:nvPr/>
          </p:nvSpPr>
          <p:spPr>
            <a:xfrm>
              <a:off x="4764786" y="6258306"/>
              <a:ext cx="756285" cy="878205"/>
            </a:xfrm>
            <a:custGeom>
              <a:avLst/>
              <a:gdLst/>
              <a:ahLst/>
              <a:cxnLst/>
              <a:rect l="l" t="t" r="r" b="b"/>
              <a:pathLst>
                <a:path w="756285" h="878204">
                  <a:moveTo>
                    <a:pt x="227075" y="434340"/>
                  </a:moveTo>
                  <a:lnTo>
                    <a:pt x="755903" y="434340"/>
                  </a:lnTo>
                </a:path>
                <a:path w="756285" h="878204">
                  <a:moveTo>
                    <a:pt x="501396" y="798944"/>
                  </a:moveTo>
                  <a:lnTo>
                    <a:pt x="501396" y="810582"/>
                  </a:lnTo>
                  <a:lnTo>
                    <a:pt x="501396" y="836187"/>
                  </a:lnTo>
                  <a:lnTo>
                    <a:pt x="501396" y="861791"/>
                  </a:lnTo>
                  <a:lnTo>
                    <a:pt x="501396" y="873429"/>
                  </a:lnTo>
                  <a:lnTo>
                    <a:pt x="486159" y="875337"/>
                  </a:lnTo>
                  <a:lnTo>
                    <a:pt x="470757" y="876712"/>
                  </a:lnTo>
                  <a:lnTo>
                    <a:pt x="455211" y="877544"/>
                  </a:lnTo>
                  <a:lnTo>
                    <a:pt x="439547" y="877824"/>
                  </a:lnTo>
                  <a:lnTo>
                    <a:pt x="423882" y="877544"/>
                  </a:lnTo>
                  <a:lnTo>
                    <a:pt x="408336" y="876712"/>
                  </a:lnTo>
                  <a:lnTo>
                    <a:pt x="392934" y="875337"/>
                  </a:lnTo>
                  <a:lnTo>
                    <a:pt x="377698" y="873429"/>
                  </a:lnTo>
                  <a:lnTo>
                    <a:pt x="377698" y="861791"/>
                  </a:lnTo>
                  <a:lnTo>
                    <a:pt x="377698" y="836187"/>
                  </a:lnTo>
                  <a:lnTo>
                    <a:pt x="377698" y="810582"/>
                  </a:lnTo>
                  <a:lnTo>
                    <a:pt x="377698" y="798944"/>
                  </a:lnTo>
                  <a:lnTo>
                    <a:pt x="337526" y="789604"/>
                  </a:lnTo>
                  <a:lnTo>
                    <a:pt x="299116" y="775943"/>
                  </a:lnTo>
                  <a:lnTo>
                    <a:pt x="262755" y="758240"/>
                  </a:lnTo>
                  <a:lnTo>
                    <a:pt x="228726" y="736777"/>
                  </a:lnTo>
                  <a:lnTo>
                    <a:pt x="220432" y="745070"/>
                  </a:lnTo>
                  <a:lnTo>
                    <a:pt x="202184" y="763314"/>
                  </a:lnTo>
                  <a:lnTo>
                    <a:pt x="183935" y="781558"/>
                  </a:lnTo>
                  <a:lnTo>
                    <a:pt x="175640" y="789851"/>
                  </a:lnTo>
                  <a:lnTo>
                    <a:pt x="140011" y="760136"/>
                  </a:lnTo>
                  <a:lnTo>
                    <a:pt x="107457" y="726438"/>
                  </a:lnTo>
                  <a:lnTo>
                    <a:pt x="88137" y="702462"/>
                  </a:lnTo>
                  <a:lnTo>
                    <a:pt x="96432" y="694163"/>
                  </a:lnTo>
                  <a:lnTo>
                    <a:pt x="114680" y="675906"/>
                  </a:lnTo>
                  <a:lnTo>
                    <a:pt x="132929" y="657649"/>
                  </a:lnTo>
                  <a:lnTo>
                    <a:pt x="141224" y="649351"/>
                  </a:lnTo>
                  <a:lnTo>
                    <a:pt x="119749" y="615418"/>
                  </a:lnTo>
                  <a:lnTo>
                    <a:pt x="102012" y="579151"/>
                  </a:lnTo>
                  <a:lnTo>
                    <a:pt x="88324" y="540837"/>
                  </a:lnTo>
                  <a:lnTo>
                    <a:pt x="78993" y="500761"/>
                  </a:lnTo>
                  <a:lnTo>
                    <a:pt x="67345" y="500761"/>
                  </a:lnTo>
                  <a:lnTo>
                    <a:pt x="41719" y="500761"/>
                  </a:lnTo>
                  <a:lnTo>
                    <a:pt x="16093" y="500761"/>
                  </a:lnTo>
                  <a:lnTo>
                    <a:pt x="4444" y="500761"/>
                  </a:lnTo>
                  <a:lnTo>
                    <a:pt x="2518" y="485471"/>
                  </a:lnTo>
                  <a:lnTo>
                    <a:pt x="1127" y="470074"/>
                  </a:lnTo>
                  <a:lnTo>
                    <a:pt x="283" y="454558"/>
                  </a:lnTo>
                  <a:lnTo>
                    <a:pt x="0" y="438912"/>
                  </a:lnTo>
                  <a:lnTo>
                    <a:pt x="283" y="423265"/>
                  </a:lnTo>
                  <a:lnTo>
                    <a:pt x="1127" y="407749"/>
                  </a:lnTo>
                  <a:lnTo>
                    <a:pt x="2518" y="392352"/>
                  </a:lnTo>
                  <a:lnTo>
                    <a:pt x="4444" y="377063"/>
                  </a:lnTo>
                  <a:lnTo>
                    <a:pt x="16093" y="377063"/>
                  </a:lnTo>
                  <a:lnTo>
                    <a:pt x="41719" y="377063"/>
                  </a:lnTo>
                  <a:lnTo>
                    <a:pt x="67345" y="377063"/>
                  </a:lnTo>
                  <a:lnTo>
                    <a:pt x="78993" y="377063"/>
                  </a:lnTo>
                  <a:lnTo>
                    <a:pt x="88324" y="336986"/>
                  </a:lnTo>
                  <a:lnTo>
                    <a:pt x="102012" y="298672"/>
                  </a:lnTo>
                  <a:lnTo>
                    <a:pt x="119749" y="262405"/>
                  </a:lnTo>
                  <a:lnTo>
                    <a:pt x="141224" y="228473"/>
                  </a:lnTo>
                  <a:lnTo>
                    <a:pt x="132929" y="220178"/>
                  </a:lnTo>
                  <a:lnTo>
                    <a:pt x="114681" y="201930"/>
                  </a:lnTo>
                  <a:lnTo>
                    <a:pt x="96432" y="183681"/>
                  </a:lnTo>
                  <a:lnTo>
                    <a:pt x="88137" y="175387"/>
                  </a:lnTo>
                  <a:lnTo>
                    <a:pt x="117873" y="139811"/>
                  </a:lnTo>
                  <a:lnTo>
                    <a:pt x="151590" y="107315"/>
                  </a:lnTo>
                  <a:lnTo>
                    <a:pt x="175640" y="88011"/>
                  </a:lnTo>
                  <a:lnTo>
                    <a:pt x="183935" y="96305"/>
                  </a:lnTo>
                  <a:lnTo>
                    <a:pt x="202183" y="114554"/>
                  </a:lnTo>
                  <a:lnTo>
                    <a:pt x="220432" y="132802"/>
                  </a:lnTo>
                  <a:lnTo>
                    <a:pt x="228726" y="141097"/>
                  </a:lnTo>
                  <a:lnTo>
                    <a:pt x="262755" y="119622"/>
                  </a:lnTo>
                  <a:lnTo>
                    <a:pt x="299116" y="101885"/>
                  </a:lnTo>
                  <a:lnTo>
                    <a:pt x="337526" y="88197"/>
                  </a:lnTo>
                  <a:lnTo>
                    <a:pt x="377698" y="78867"/>
                  </a:lnTo>
                  <a:lnTo>
                    <a:pt x="377698" y="67238"/>
                  </a:lnTo>
                  <a:lnTo>
                    <a:pt x="377698" y="41656"/>
                  </a:lnTo>
                  <a:lnTo>
                    <a:pt x="377698" y="16073"/>
                  </a:lnTo>
                  <a:lnTo>
                    <a:pt x="377698" y="4445"/>
                  </a:lnTo>
                  <a:lnTo>
                    <a:pt x="392934" y="2518"/>
                  </a:lnTo>
                  <a:lnTo>
                    <a:pt x="408336" y="1127"/>
                  </a:lnTo>
                  <a:lnTo>
                    <a:pt x="423882" y="283"/>
                  </a:lnTo>
                  <a:lnTo>
                    <a:pt x="439547" y="0"/>
                  </a:lnTo>
                  <a:lnTo>
                    <a:pt x="455211" y="283"/>
                  </a:lnTo>
                  <a:lnTo>
                    <a:pt x="470757" y="1127"/>
                  </a:lnTo>
                  <a:lnTo>
                    <a:pt x="486159" y="2518"/>
                  </a:lnTo>
                  <a:lnTo>
                    <a:pt x="501396" y="4445"/>
                  </a:lnTo>
                  <a:lnTo>
                    <a:pt x="501396" y="16073"/>
                  </a:lnTo>
                  <a:lnTo>
                    <a:pt x="501396" y="41656"/>
                  </a:lnTo>
                  <a:lnTo>
                    <a:pt x="501396" y="67238"/>
                  </a:lnTo>
                  <a:lnTo>
                    <a:pt x="501396" y="78867"/>
                  </a:lnTo>
                </a:path>
              </a:pathLst>
            </a:custGeom>
            <a:ln w="19812">
              <a:solidFill>
                <a:srgbClr val="FFFFFF"/>
              </a:solidFill>
            </a:ln>
          </p:spPr>
          <p:txBody>
            <a:bodyPr wrap="square" lIns="0" tIns="0" rIns="0" bIns="0" rtlCol="0"/>
            <a:lstStyle/>
            <a:p>
              <a:endParaRPr sz="1500"/>
            </a:p>
          </p:txBody>
        </p:sp>
        <p:sp>
          <p:nvSpPr>
            <p:cNvPr id="45" name="object 45"/>
            <p:cNvSpPr/>
            <p:nvPr/>
          </p:nvSpPr>
          <p:spPr>
            <a:xfrm>
              <a:off x="3931920" y="5808726"/>
              <a:ext cx="595630" cy="932180"/>
            </a:xfrm>
            <a:custGeom>
              <a:avLst/>
              <a:gdLst/>
              <a:ahLst/>
              <a:cxnLst/>
              <a:rect l="l" t="t" r="r" b="b"/>
              <a:pathLst>
                <a:path w="595629" h="932179">
                  <a:moveTo>
                    <a:pt x="564968" y="876300"/>
                  </a:moveTo>
                  <a:lnTo>
                    <a:pt x="522731" y="913257"/>
                  </a:lnTo>
                  <a:lnTo>
                    <a:pt x="518667" y="916940"/>
                  </a:lnTo>
                  <a:lnTo>
                    <a:pt x="518159" y="923163"/>
                  </a:lnTo>
                  <a:lnTo>
                    <a:pt x="521842" y="927227"/>
                  </a:lnTo>
                  <a:lnTo>
                    <a:pt x="525399" y="931418"/>
                  </a:lnTo>
                  <a:lnTo>
                    <a:pt x="531621" y="931799"/>
                  </a:lnTo>
                  <a:lnTo>
                    <a:pt x="535813" y="928243"/>
                  </a:lnTo>
                  <a:lnTo>
                    <a:pt x="583811" y="886206"/>
                  </a:lnTo>
                  <a:lnTo>
                    <a:pt x="580008" y="886206"/>
                  </a:lnTo>
                  <a:lnTo>
                    <a:pt x="580008" y="883793"/>
                  </a:lnTo>
                  <a:lnTo>
                    <a:pt x="573531" y="883793"/>
                  </a:lnTo>
                  <a:lnTo>
                    <a:pt x="564968" y="876300"/>
                  </a:lnTo>
                  <a:close/>
                </a:path>
                <a:path w="595629" h="932179">
                  <a:moveTo>
                    <a:pt x="19812" y="0"/>
                  </a:moveTo>
                  <a:lnTo>
                    <a:pt x="0" y="0"/>
                  </a:lnTo>
                  <a:lnTo>
                    <a:pt x="0" y="881761"/>
                  </a:lnTo>
                  <a:lnTo>
                    <a:pt x="4444" y="886206"/>
                  </a:lnTo>
                  <a:lnTo>
                    <a:pt x="553647" y="886206"/>
                  </a:lnTo>
                  <a:lnTo>
                    <a:pt x="564968" y="876300"/>
                  </a:lnTo>
                  <a:lnTo>
                    <a:pt x="19812" y="876300"/>
                  </a:lnTo>
                  <a:lnTo>
                    <a:pt x="9905" y="866394"/>
                  </a:lnTo>
                  <a:lnTo>
                    <a:pt x="19812" y="866394"/>
                  </a:lnTo>
                  <a:lnTo>
                    <a:pt x="19812" y="0"/>
                  </a:lnTo>
                  <a:close/>
                </a:path>
                <a:path w="595629" h="932179">
                  <a:moveTo>
                    <a:pt x="583811" y="866394"/>
                  </a:moveTo>
                  <a:lnTo>
                    <a:pt x="580008" y="866394"/>
                  </a:lnTo>
                  <a:lnTo>
                    <a:pt x="580008" y="886206"/>
                  </a:lnTo>
                  <a:lnTo>
                    <a:pt x="583811" y="886206"/>
                  </a:lnTo>
                  <a:lnTo>
                    <a:pt x="595121" y="876300"/>
                  </a:lnTo>
                  <a:lnTo>
                    <a:pt x="583811" y="866394"/>
                  </a:lnTo>
                  <a:close/>
                </a:path>
                <a:path w="595629" h="932179">
                  <a:moveTo>
                    <a:pt x="573531" y="868807"/>
                  </a:moveTo>
                  <a:lnTo>
                    <a:pt x="564968" y="876300"/>
                  </a:lnTo>
                  <a:lnTo>
                    <a:pt x="573531" y="883793"/>
                  </a:lnTo>
                  <a:lnTo>
                    <a:pt x="573531" y="868807"/>
                  </a:lnTo>
                  <a:close/>
                </a:path>
                <a:path w="595629" h="932179">
                  <a:moveTo>
                    <a:pt x="580008" y="868807"/>
                  </a:moveTo>
                  <a:lnTo>
                    <a:pt x="573531" y="868807"/>
                  </a:lnTo>
                  <a:lnTo>
                    <a:pt x="573531" y="883793"/>
                  </a:lnTo>
                  <a:lnTo>
                    <a:pt x="580008" y="883793"/>
                  </a:lnTo>
                  <a:lnTo>
                    <a:pt x="580008" y="868807"/>
                  </a:lnTo>
                  <a:close/>
                </a:path>
                <a:path w="595629" h="932179">
                  <a:moveTo>
                    <a:pt x="19812" y="866394"/>
                  </a:moveTo>
                  <a:lnTo>
                    <a:pt x="9905" y="866394"/>
                  </a:lnTo>
                  <a:lnTo>
                    <a:pt x="19812" y="876300"/>
                  </a:lnTo>
                  <a:lnTo>
                    <a:pt x="19812" y="866394"/>
                  </a:lnTo>
                  <a:close/>
                </a:path>
                <a:path w="595629" h="932179">
                  <a:moveTo>
                    <a:pt x="553647" y="866394"/>
                  </a:moveTo>
                  <a:lnTo>
                    <a:pt x="19812" y="866394"/>
                  </a:lnTo>
                  <a:lnTo>
                    <a:pt x="19812" y="876300"/>
                  </a:lnTo>
                  <a:lnTo>
                    <a:pt x="564968" y="876300"/>
                  </a:lnTo>
                  <a:lnTo>
                    <a:pt x="553647" y="866394"/>
                  </a:lnTo>
                  <a:close/>
                </a:path>
                <a:path w="595629" h="932179">
                  <a:moveTo>
                    <a:pt x="531621" y="820801"/>
                  </a:moveTo>
                  <a:lnTo>
                    <a:pt x="525399" y="821182"/>
                  </a:lnTo>
                  <a:lnTo>
                    <a:pt x="521842" y="825373"/>
                  </a:lnTo>
                  <a:lnTo>
                    <a:pt x="518159" y="829437"/>
                  </a:lnTo>
                  <a:lnTo>
                    <a:pt x="518667" y="835660"/>
                  </a:lnTo>
                  <a:lnTo>
                    <a:pt x="522731" y="839343"/>
                  </a:lnTo>
                  <a:lnTo>
                    <a:pt x="564968" y="876300"/>
                  </a:lnTo>
                  <a:lnTo>
                    <a:pt x="573531" y="868807"/>
                  </a:lnTo>
                  <a:lnTo>
                    <a:pt x="580008" y="868807"/>
                  </a:lnTo>
                  <a:lnTo>
                    <a:pt x="580008" y="866394"/>
                  </a:lnTo>
                  <a:lnTo>
                    <a:pt x="583811" y="866394"/>
                  </a:lnTo>
                  <a:lnTo>
                    <a:pt x="535813" y="824357"/>
                  </a:lnTo>
                  <a:lnTo>
                    <a:pt x="531621" y="820801"/>
                  </a:lnTo>
                  <a:close/>
                </a:path>
              </a:pathLst>
            </a:custGeom>
            <a:solidFill>
              <a:srgbClr val="FFFFFF"/>
            </a:solidFill>
          </p:spPr>
          <p:txBody>
            <a:bodyPr wrap="square" lIns="0" tIns="0" rIns="0" bIns="0" rtlCol="0"/>
            <a:lstStyle/>
            <a:p>
              <a:endParaRPr sz="15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F9A7-FFF2-2E9A-E0D1-7E338B76F61A}"/>
              </a:ext>
            </a:extLst>
          </p:cNvPr>
          <p:cNvSpPr>
            <a:spLocks noGrp="1"/>
          </p:cNvSpPr>
          <p:nvPr>
            <p:ph type="title"/>
          </p:nvPr>
        </p:nvSpPr>
        <p:spPr/>
        <p:txBody>
          <a:bodyPr/>
          <a:lstStyle/>
          <a:p>
            <a:r>
              <a:rPr lang="en-US" dirty="0"/>
              <a:t>Traditional ML vs Deep Learning</a:t>
            </a:r>
          </a:p>
        </p:txBody>
      </p:sp>
      <p:pic>
        <p:nvPicPr>
          <p:cNvPr id="6" name="Content Placeholder 5">
            <a:extLst>
              <a:ext uri="{FF2B5EF4-FFF2-40B4-BE49-F238E27FC236}">
                <a16:creationId xmlns:a16="http://schemas.microsoft.com/office/drawing/2014/main" id="{7582A33D-D639-29CD-8467-A210833BC35C}"/>
              </a:ext>
            </a:extLst>
          </p:cNvPr>
          <p:cNvPicPr>
            <a:picLocks noGrp="1" noChangeAspect="1"/>
          </p:cNvPicPr>
          <p:nvPr>
            <p:ph idx="1"/>
          </p:nvPr>
        </p:nvPicPr>
        <p:blipFill>
          <a:blip r:embed="rId2"/>
          <a:stretch>
            <a:fillRect/>
          </a:stretch>
        </p:blipFill>
        <p:spPr>
          <a:xfrm>
            <a:off x="1121229" y="1470752"/>
            <a:ext cx="9604795" cy="4807195"/>
          </a:xfrm>
          <a:prstGeom prst="rect">
            <a:avLst/>
          </a:prstGeom>
          <a:ln>
            <a:noFill/>
          </a:ln>
          <a:effectLst>
            <a:softEdge rad="112500"/>
          </a:effectLst>
        </p:spPr>
      </p:pic>
    </p:spTree>
    <p:extLst>
      <p:ext uri="{BB962C8B-B14F-4D97-AF65-F5344CB8AC3E}">
        <p14:creationId xmlns:p14="http://schemas.microsoft.com/office/powerpoint/2010/main" val="1784094928"/>
      </p:ext>
    </p:extLst>
  </p:cSld>
  <p:clrMapOvr>
    <a:masterClrMapping/>
  </p:clrMapOvr>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632E62"/>
      </a:dk2>
      <a:lt2>
        <a:srgbClr val="EAE5EB"/>
      </a:lt2>
      <a:accent1>
        <a:srgbClr val="D20CC9"/>
      </a:accent1>
      <a:accent2>
        <a:srgbClr val="2FE6E6"/>
      </a:accent2>
      <a:accent3>
        <a:srgbClr val="6600FF"/>
      </a:accent3>
      <a:accent4>
        <a:srgbClr val="4CC3FE"/>
      </a:accent4>
      <a:accent5>
        <a:srgbClr val="7C67D9"/>
      </a:accent5>
      <a:accent6>
        <a:srgbClr val="D7EF45"/>
      </a:accent6>
      <a:hlink>
        <a:srgbClr val="0066FF"/>
      </a:hlink>
      <a:folHlink>
        <a:srgbClr val="666699"/>
      </a:folHlink>
    </a:clrScheme>
    <a:fontScheme name="Custom 14">
      <a:majorFont>
        <a:latin typeface="Roboto Black"/>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2818</Words>
  <Application>Microsoft Office PowerPoint</Application>
  <PresentationFormat>Widescreen</PresentationFormat>
  <Paragraphs>279</Paragraphs>
  <Slides>32</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Arimo</vt:lpstr>
      <vt:lpstr>Calibri</vt:lpstr>
      <vt:lpstr>Helvetica</vt:lpstr>
      <vt:lpstr>Roboto Black</vt:lpstr>
      <vt:lpstr>Segoe UI</vt:lpstr>
      <vt:lpstr>Segoe UI Black</vt:lpstr>
      <vt:lpstr>Syne</vt:lpstr>
      <vt:lpstr>Times New Roman</vt:lpstr>
      <vt:lpstr>Trebuchet MS</vt:lpstr>
      <vt:lpstr>Office Theme</vt:lpstr>
      <vt:lpstr>Welcome  ITAI 2376  Deep Learning </vt:lpstr>
      <vt:lpstr>The Latest AI News </vt:lpstr>
      <vt:lpstr> Agenda</vt:lpstr>
      <vt:lpstr>Deep Learning Burning Question:</vt:lpstr>
      <vt:lpstr>Deep Learning  Introduction and Definition </vt:lpstr>
      <vt:lpstr>When We Ask AI  what is DL </vt:lpstr>
      <vt:lpstr>Deep Learning Definition</vt:lpstr>
      <vt:lpstr>AI, ML, Deep learning?</vt:lpstr>
      <vt:lpstr>Traditional ML vs Deep Learning</vt:lpstr>
      <vt:lpstr>ML Problem Vs DL Problem </vt:lpstr>
      <vt:lpstr>The Story Behind  Deep Learning </vt:lpstr>
      <vt:lpstr>PowerPoint Presentation</vt:lpstr>
      <vt:lpstr>Deep Learning History – 1 of 2</vt:lpstr>
      <vt:lpstr>Deep Learning History – 2 of 2</vt:lpstr>
      <vt:lpstr>Foundational Concepts of Deep Learning </vt:lpstr>
      <vt:lpstr>Key Terms in Deep Learning</vt:lpstr>
      <vt:lpstr>The human brain is composed of a very large number of  “procession units” called  Neurons, operating in parallel.</vt:lpstr>
      <vt:lpstr>The Neuron</vt:lpstr>
      <vt:lpstr>Artificial vs Biological Neuron </vt:lpstr>
      <vt:lpstr>Parts of the Neuron: Technical</vt:lpstr>
      <vt:lpstr>Activation Functions: The Decision Makers</vt:lpstr>
      <vt:lpstr>Common Activation Functions Made Simple</vt:lpstr>
      <vt:lpstr>Choosing Activation Functions: "When to Use What?”</vt:lpstr>
      <vt:lpstr> The “Deep” in Deep Learning Model… </vt:lpstr>
      <vt:lpstr>Building a Neural Network</vt:lpstr>
      <vt:lpstr>PowerPoint Presentation</vt:lpstr>
      <vt:lpstr>PowerPoint Presentation</vt:lpstr>
      <vt:lpstr>Backpropagation: How Neural Networks Learn from Mistakes</vt:lpstr>
      <vt:lpstr>Gradient Descent </vt:lpstr>
      <vt:lpstr>Backpropagation &amp; Gradient Descent: Partners in Learning</vt:lpstr>
      <vt:lpstr>Applications of  Deep Learning</vt:lpstr>
      <vt:lpstr>Key Takeaways from Deep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patricia.mcmanus</dc:creator>
  <cp:lastModifiedBy>patricia.mcmanus</cp:lastModifiedBy>
  <cp:revision>164</cp:revision>
  <dcterms:created xsi:type="dcterms:W3CDTF">2024-01-18T15:54:15Z</dcterms:created>
  <dcterms:modified xsi:type="dcterms:W3CDTF">2025-01-15T19:57:34Z</dcterms:modified>
</cp:coreProperties>
</file>